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8"/>
  </p:notesMasterIdLst>
  <p:sldIdLst>
    <p:sldId id="256" r:id="rId2"/>
    <p:sldId id="263" r:id="rId3"/>
    <p:sldId id="257" r:id="rId4"/>
    <p:sldId id="264" r:id="rId5"/>
    <p:sldId id="258" r:id="rId6"/>
    <p:sldId id="259" r:id="rId7"/>
    <p:sldId id="265" r:id="rId8"/>
    <p:sldId id="262" r:id="rId9"/>
    <p:sldId id="260" r:id="rId10"/>
    <p:sldId id="261" r:id="rId11"/>
    <p:sldId id="268" r:id="rId12"/>
    <p:sldId id="267" r:id="rId13"/>
    <p:sldId id="270" r:id="rId14"/>
    <p:sldId id="266" r:id="rId15"/>
    <p:sldId id="271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1267"/>
    <a:srgbClr val="CDD1FB"/>
    <a:srgbClr val="2538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7:02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24575,'0'35'0,"1"1"0,7 37 0,-5-59 0,0 1 0,1-2 0,0 1 0,1 0 0,1-1 0,0 0 0,1 0 0,9 12 0,-6-9 0,-1 1 0,0 1 0,-1 0 0,7 27 0,21 42 0,19 7 0,-33-58 0,0 1 0,24 61 0,-31-63 0,38 64 0,-2-2 0</inkml:trace>
  <inkml:trace contextRef="#ctx0" brushRef="#br0" timeOffset="-1314.25">921 828 24575,'1'-1'0,"0"-1"0,0 1 0,1-1 0,-1 0 0,0 1 0,0-1 0,0 0 0,0 0 0,-1 0 0,2-3 0,-1 0 0,0 1 0,-1-1 0,0 0 0,0 1 0,0-1 0,0 1 0,-1-1 0,-1-7 0,-3-5 0,-1 0 0,-1 0 0,-11-22 0,17 39 0,-42-66 0,19 34 0,6 2 0,-19-42 0,5 10 0,-127-205 0,136 218 65,20 41-270,-1 0 1,0 0 0,0 0 0,0 0-1,-1 1 1,-8-11 0,1 6-6622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7:16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0 177 24575,'3'-2'0,"0"0"0,0 0 0,-1 0 0,1 0 0,0 1 0,0 0 0,1-1 0,-1 1 0,5-1 0,8-4 0,29-27 0,-41 28 0,1 1 0,0 0 0,0 0 0,0 0 0,1 1 0,-1-1 0,1 1 0,0 1 0,0-1 0,0 1 0,0 0 0,10-2 0,-1 2 0,-1-2 0,28-10 0,15-4 0,-47 17-151,0-1-1,-1-1 0,1 0 0,-1 0 1,0-1-1,0 0 0,0 0 1,14-10-1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7:22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1 187 24575,'52'-39'0,"-9"14"0,-35 22 0,0-2 0,-1 1 0,1-1 0,11-10 0,-55 21 0,17 3 0,12-6 0,0 0 0,0 1 0,0-1 0,0 1 0,1 1 0,-1-1 0,-6 7 0,18-10 0,-1 0 0,0 0 0,0-1 0,1 0 0,-1 0 0,0 0 0,1 0 0,7-2 0,98-50 0,-56 24 0,-46 23 0,0 1 0,0-1 0,1 1 0,-1 1 0,1-1 0,14-2 0,-5 2-341,-1-1 0,-1 0-1,30-14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7:38.110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0 210 24575,'10'-2'0,"-1"-1"0,1 0 0,-1-1 0,0 0 0,-1 0 0,16-11 0,-8 6 0,17-8 0,2 2 0,0 1 0,44-12 0,-32 9-185,-1-2-1,47-26 0,-68 33-622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8:40.726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7:00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182 34 24575,'-2'0'0,"1"0"0,-1-1 0,1 1 0,-1 0 0,1 0 0,-1 1 0,1-1 0,-1 0 0,0 0 0,1 1 0,-1-1 0,1 1 0,0-1 0,-1 1 0,1 0 0,-1 0 0,1-1 0,0 1 0,0 0 0,-1 0 0,1 0 0,0 0 0,0 1 0,0-1 0,0 0 0,0 0 0,0 1 0,1-1 0,-1 0 0,0 1 0,1-1 0,-1 1 0,1-1 0,-1 1 0,1-1 0,-1 1 0,1-1 0,0 1 0,0-1 0,0 1 0,0 0 0,0-1 0,0 1 0,1-1 0,0 3 0,0 1 0,0-1 0,1 1 0,-1 0 0,1-1 0,0 0 0,1 1 0,-1-1 0,1 0 0,-1 0 0,1 0 0,1 0 0,-1-1 0,8 7 0,-4-5 0,2 3 0,0-2 0,0 1 0,1-1 0,0 0 0,0-1 0,0 0 0,1-1 0,0 0 0,-1 0 0,17 2 0,-26-6 0,0 0 0,0 0 0,0 0 0,0 0 0,0 0 0,0 0 0,0 0 0,0 0 0,0 0 0,0-1 0,0 1 0,0 0 0,0-1 0,0 1 0,0-1 0,-1 1 0,1-1 0,0 1 0,0-1 0,0 1 0,-1-1 0,1 0 0,0 0 0,-1 1 0,1-1 0,0 0 0,-1 0 0,1 0 0,-1 0 0,1 0 0,-1 0 0,0 0 0,1 1 0,-1-1 0,0-2 0,0 2 0,0-1 0,0 1 0,0-1 0,-1 1 0,1-1 0,0 1 0,-1-1 0,0 1 0,1-1 0,-1 1 0,0 0 0,1-1 0,-1 1 0,0 0 0,0 0 0,0-1 0,0 1 0,0 0 0,-1 0 0,1 0 0,0 0 0,-2-1 0,-72-45 0,43 25 0,-1 2 0,-1 0 0,-66-25 0,98 44 0,1 0 0,-1 0 0,1 1 0,-1-1 0,1 1 0,-1-1 0,0 1 0,1 0 0,-1 0 0,0 0 0,1-1 0,-1 2 0,1-1 0,-1 0 0,0 0 0,1 0 0,-1 1 0,0-1 0,1 1 0,-1-1 0,1 1 0,-1 0 0,1 0 0,-1-1 0,1 1 0,0 0 0,-1 0 0,-1 3 0,3-3 0,-1 1 0,1-1 0,-1 1 0,1 0 0,0-1 0,0 1 0,0 0 0,0-1 0,0 1 0,0 0 0,1-1 0,-1 1 0,1 0 0,-1-1 0,1 1 0,-1-1 0,1 1 0,0 0 0,0-1 0,0 0 0,-1 1 0,1-1 0,1 0 0,-1 1 0,0-1 0,0 0 0,3 2 0,5 4 0,-1 0 0,2 0 0,-1-1 0,1 0 0,0-1 0,0 0 0,1 0 0,-1-1 0,1-1 0,12 3 0,-4-2 0,0 0 0,0-2 0,0 0 0,0-2 0,22-1 0,-38 1 0,0 0 0,0 0 0,-1-1 0,1 1 0,0-1 0,0 0 0,-1 0 0,1 0 0,0 0 0,-1 0 0,1-1 0,-1 1 0,0-1 0,1 0 0,-1 1 0,0-1 0,0 0 0,0 0 0,0-1 0,-1 1 0,1 0 0,1-3 0,-3 5 0,0-1 0,0 1 0,0 0 0,0 0 0,0 0 0,1-1 0,-1 1 0,0 0 0,0 0 0,0 0 0,0-1 0,0 1 0,0 0 0,0 0 0,0-1 0,-1 1 0,1 0 0,0 0 0,0 0 0,0-1 0,0 1 0,0 0 0,0 0 0,0 0 0,0-1 0,-1 1 0,1 0 0,0 0 0,0 0 0,0 0 0,0-1 0,-1 1 0,1 0 0,0 0 0,0 0 0,0 0 0,0 0 0,-1 0 0,1 0 0,0-1 0,0 1 0,-1 0 0,-12 4 0,-9 14 0,22-16 0,0-1 0,0 1 0,0-1 0,0 1 0,0-1 0,1 1 0,-1-1 0,0 0 0,1 1 0,-1-1 0,1 1 0,0-1 0,-1 0 0,1 1 0,0-1 0,0 0 0,0 0 0,0 1 0,0-1 0,0 0 0,0 0 0,0 0 0,0 0 0,0 0 0,1-1 0,-1 1 0,0 0 0,1-1 0,1 2 0,43 16 0,-44-18 0,1 1 0,-1-1 0,1 0 0,-1 0 0,0 0 0,1 0 0,-1 0 0,1-1 0,-1 1 0,5-2 0,-8 3 0,-1 0 0,1 0 0,0 1 0,-1-1 0,1 0 0,0 1 0,0-1 0,0 1 0,0-1 0,0 1 0,0-1 0,1 1 0,-1 0 0,0-1 0,1 1 0,0 0 0,-1 0 0,1 0 0,0-1 0,0 1 0,0 0 0,0 0 0,0 0 0,0-1 0,0 1 0,1 0 0,-1 0 0,1-1 0,-1 1 0,1 0 0,0-1 0,0 1 0,-1 0 0,1-1 0,0 1 0,2 1 0,-2-2 0,0 0 0,-1 1 0,1-1 0,1 0 0,-1 1 0,0-1 0,0 0 0,0 0 0,1 0 0,-1 0 0,0 0 0,1 0 0,-1-1 0,1 1 0,-1 0 0,1-1 0,-1 1 0,1-1 0,-1 0 0,1 1 0,0-1 0,-1 0 0,1 0 0,0 0 0,-1 0 0,1 0 0,-1 0 0,1 0 0,0-1 0,-1 1 0,1-1 0,-1 1 0,1-1 0,-1 0 0,1 1 0,-1-1 0,1 0 0,-1 0 0,2-2 0,-2 3 0,-1 0 0,0 0 0,1-1 0,-1 1 0,1 0 0,-1 0 0,1-1 0,-1 1 0,0 0 0,1-1 0,-1 1 0,0-1 0,1 1 0,-1-1 0,0 1 0,0 0 0,1-1 0,-1 1 0,0-1 0,0 1 0,0-1 0,0 1 0,0-1 0,0 1 0,0-1 0,1 1 0,-1-1 0,-1 1 0,1-1 0,0 1 0,0-1 0,0 1 0,0-1 0,0 1 0,0-1 0,-1 1 0,1-1 0,0 1 0,0-1 0,-1 1 0,1-1 0,0 1 0,0 0 0,-1-1 0,1 1 0,-1 0 0,1-1 0,0 1 0,-1 0 0,1-1 0,-1 1 0,1 0 0,-1 0 0,1-1 0,-1 1 0,1 0 0,-1 0 0,1 0 0,-1 0 0,1 0 0,-1 0 0,0 0 0,-1-1 0,-1 0 0,1 1 0,-1 0 0,0-1 0,1 1 0,-1 0 0,1 0 0,-1 1 0,1-1 0,-1 0 0,-4 2 0,-4 9 0,17-4 0,-6-7 0,1 0 0,-1 0 0,1 0 0,-1 1 0,1-1 0,-1 0 0,1 0 0,-1 0 0,1 0 0,-1 0 0,1 0 0,-1 0 0,1 0 0,-1 0 0,1 0 0,-1-1 0,1 1 0,-1 0 0,1 0 0,-1 0 0,1 0 0,-1-1 0,1 1 0,-1 0 0,0-1 0,1 1 0,-1 0 0,0-1 0,1 1 0,-1 0 0,0-1 0,1 1 0,-1-1 0,0 1 0,1 0 0,-1-1 0,0 1 0,0-1 0,0 1 0,0-1 0,1 1 0,-1-1 0,0 1 0,0-1 0,0 0 0,0 1 0,0 0 0,0-1 0,0 1 0,0 0 0,0 0 0,0 0 0,0 0 0,0 0 0,-1 0 0,1-1 0,0 1 0,0 0 0,0 0 0,0 0 0,0 0 0,0 0 0,0 0 0,0-1 0,0 1 0,0 0 0,-1 0 0,1 0 0,0 0 0,0 0 0,0 0 0,0 0 0,0 0 0,0 0 0,-1 0 0,1 0 0,0 0 0,0 0 0,0 0 0,0 0 0,0 0 0,-1 0 0,1 0 0,0 0 0,0 0 0,0 0 0,0 0 0,0 0 0,-1 0 0,1 0 0,0 0 0,0 0 0,0 0 0,0 0 0,0 0 0,0 0 0,-1 0 0,-9 9 0,-5 11 0,6 11 0,9-19 0,10-18 0,-9 4 0,0 1 0,0 0 0,0-1 0,0 1 0,0-1 0,0 1 0,-1-1 0,1 1 0,0-1 0,-1 0 0,1 1 0,-1-1 0,0 0 0,0 1 0,1-1 0,-1 0 0,0-1 0,-5 1 0,-5 20 0,4 11 0,10-25 0,7-17 0,-18 25 0,0 0 0,1 1 0,1 0 0,0 0 0,0 1 0,-2 16 0,7-29 0,0-1 0,-1 0 0,1 0 0,0 0 0,0 0 0,0 1 0,0-1 0,0 0 0,0 0 0,0 0 0,0 1 0,0-1 0,0 0 0,0 0 0,0 0 0,0 0 0,0 1 0,0-1 0,0 0 0,0 0 0,0 0 0,0 1 0,0-1 0,0 0 0,0 0 0,1 0 0,-1 0 0,0 1 0,0-1 0,0 0 0,0 0 0,0 0 0,0 0 0,1 0 0,-1 1 0,0-1 0,0 0 0,0 0 0,0 0 0,0 0 0,1 0 0,-1 0 0,0 0 0,0 0 0,0 0 0,1 0 0,-1 0 0,0 0 0,0 0 0,0 0 0,1 0 0,-1 0 0,0 0 0,0 0 0,0 0 0,0 0 0,1 0 0,13-10 0,7-11 0,-20 23 0,0 1 0,0-1 0,0 0 0,0 1 0,0 0 0,-1-1 0,1 1 0,-1-1 0,0 1 0,0 3 0,3 13 0,-2-17 0,-1-1 0,1 1 0,-1-1 0,1 1 0,0-1 0,0 1 0,-1-1 0,1 0 0,0 1 0,0-1 0,0 0 0,1 0 0,-1 1 0,0-1 0,0 0 0,1 0 0,-1 0 0,0-1 0,1 1 0,-1 0 0,1 0 0,-1-1 0,1 1 0,0-1 0,-1 0 0,1 1 0,-1-1 0,1 0 0,0 0 0,-1 0 0,1 0 0,0 0 0,-1 0 0,1 0 0,0-1 0,-1 1 0,1 0 0,1-2 0,4-1 0,-1 0 0,1-1 0,-1 1 0,0-2 0,0 1 0,6-6 0,-4 5 0,-11 21 0,3-15 0,0 0 0,0 0 0,0 0 0,-1-1 0,1 1 0,0 0 0,0 0 0,-1 0 0,1-1 0,0 1 0,-1 0 0,1 0 0,-1-1 0,1 1 0,-1 0 0,1-1 0,-1 1 0,1 0 0,-1-1 0,0 1 0,1-1 0,-1 1 0,0-1 0,0 1 0,1-1 0,-3 1 0,2 0 0,0 0 0,0-1 0,0 1 0,-1 0 0,1-1 0,0 1 0,-1-1 0,1 1 0,0-1 0,-1 0 0,1 0 0,0 1 0,-1-1 0,1 0 0,-1 0 0,1 0 0,0-1 0,-1 1 0,1 0 0,-1 0 0,1-1 0,0 1 0,0-1 0,-1 1 0,1-1 0,-1 0 0,-20-6 0,-1 11 0,8-1 0,15-4 0,-1 0 0,0 1 0,1-1 0,-1 0 0,1 1 0,-1-1 0,1 0 0,-1 0 0,1 1 0,0-1 0,-1 0 0,1 0 0,0 0 0,0 0 0,0 1 0,0-1 0,0 0 0,-1 0 0,1 0 0,1 0 0,-1-1 0,1-5 0,0 1 0,0 0 0,1 0 0,0-1 0,0 1 0,0 0 0,1 0 0,0 1 0,0-1 0,0 1 0,1-1 0,8-8 0,-6 5 0,1 0 0,-1-1 0,8-17 0,-7 6 0,-1 0 0,5-37 0,-15 84 0,-15 108 0,19-134 0,0 0 0,0 0 0,0 0 0,0 0 0,0 0 0,0 0 0,0 0 0,0 0 0,0 0 0,1 0 0,-1 0 0,0-1 0,0 1 0,0 0 0,0 0 0,0 0 0,0 0 0,0 0 0,0 0 0,0 0 0,1 0 0,-1 0 0,0 0 0,0 0 0,0 0 0,0 0 0,0 1 0,0-1 0,0 0 0,0 0 0,1 0 0,-1 0 0,0 0 0,0 0 0,0 0 0,0 0 0,0 0 0,0 0 0,0 0 0,0 0 0,0 0 0,0 0 0,0 0 0,0 1 0,0-1 0,0 0 0,0 0 0,1 0 0,-1 0 0,0 0 0,0 0 0,10-16 0,7-24 0,-4-38 0,-10 58 0,-3 17 0,0 7 0,0 4 0,-1 24 0,1-31 0,0 1 0,0-1 0,0 0 0,0 0 0,0 0 0,1 0 0,-1 0 0,0 0 0,0 1 0,1-1 0,-1 0 0,1 0 0,-1 0 0,1 0 0,-1 0 0,1 0 0,0 0 0,0-1 0,-1 1 0,2 1 0,2-6 0,-1-1 0,-1 0 0,1 0 0,-1 0 0,1-1 0,-1 1 0,-1 0 0,2-7 0,2-11 0,5-44 0,-28 122 0,16-2 0,0-14 0,1-35 0,-1-18 0,2 12 0,1-1 0,-2 1 0,1-1 0,0 1 0,0-1 0,-1 1 0,1 0 0,-1-1 0,0 1 0,0-1 0,0 1 0,0 0 0,0 0 0,-1 0 0,1-1 0,0 1 0,-1 1 0,0-1 0,1 0 0,-1 0 0,0 0 0,0 1 0,0-1 0,0 1 0,0 0 0,0 0 0,-1-1 0,1 1 0,0 1 0,-1-1 0,1 0 0,0 0 0,-1 1 0,1 0 0,-1-1 0,1 1 0,-3 0 0,7-30 0,-2 29 0,0 0 0,1 0 0,-1 0 0,0 0 0,0 0 0,0 0 0,0 0 0,0 0 0,0 0 0,0 0 0,0 1 0,0-1 0,0 0 0,0 0 0,-1 0 0,1 0 0,0 0 0,-1 0 0,1 0 0,-1 1 0,1-1 0,-1 0 0,1 0 0,-1 1 0,0-1 0,1 0 0,-1 1 0,0-2 0,-1 2 0,1 0 0,0 0 0,0 0 0,-1 1 0,1-1 0,0 0 0,0 0 0,-1 1 0,1-1 0,0 1 0,0-1 0,0 1 0,-1-1 0,1 1 0,0 0 0,0-1 0,-1 2 0,-5 4 0,0-1 0,1 1 0,0 1 0,-10 11 0,15-16 0,0-1 0,0 0 0,0 1 0,1-1 0,-1 0 0,0 1 0,1-1 0,-1 1 0,1-1 0,-1 1 0,1-1 0,0 1 0,-1 0 0,1-1 0,0 1 0,0-1 0,0 1 0,1 2 0,6-3 0,6-17 0,9-41 0,-17 62 0,-4-4 0,-1 0 0,0 0 0,0 0 0,1 0 0,-1 0 0,1 0 0,-1 0 0,1 0 0,-1 0 0,1-1 0,-1 1 0,1 0 0,0 0 0,-1 0 0,1-1 0,0 1 0,0-1 0,0 1 0,-1 0 0,1-1 0,0 1 0,0-1 0,0 0 0,0 1 0,0-1 0,0 0 0,0 0 0,0 1 0,0-1 0,0 0 0,0 0 0,0 0 0,0 0 0,0 0 0,0 0 0,0-1 0,0 1 0,0 0 0,0 0 0,0-1 0,0 1 0,0-1 0,0 1 0,-1-1 0,1 1 0,1-2 0,3-6 0,-1 0 0,0-1 0,0 1 0,-1-1 0,0 0 0,-1 0 0,0 0 0,0-1 0,0-16 0,-2 24 0,0 6 0,0-3 0,-1 16 0,1-11 0,-1 0 0,1 1 0,0-1 0,0 0 0,1 0 0,-1 1 0,2-1 0,-1 0 0,1 0 0,2 8 0,1-17 0,-1-14 0,1-16 0,-5 32 0,0-1 0,0 1 0,0-1 0,0 1 0,0 0 0,1-1 0,-1 1 0,0 0 0,1-1 0,-1 1 0,1 0 0,0-1 0,-1 1 0,1 0 0,1-2 0,-2 3 0,1 0 0,-1 0 0,1-1 0,-1 1 0,1 0 0,-1 0 0,1 0 0,-1 0 0,1 0 0,-1 0 0,1 0 0,-1 0 0,0 0 0,1 0 0,-1 1 0,1-1 0,-1 0 0,1 0 0,-1 0 0,1 0 0,-1 1 0,0-1 0,1 0 0,-1 1 0,1-1 0,-1 0 0,0 1 0,1-1 0,-1 1 0,32 43 0,-21-27 0,-2-4 0,-6-8 0,1 0 0,0 1 0,0-1 0,0-1 0,0 1 0,1 0 0,-1-1 0,1 0 0,9 6 0,-14-10 0,1 0 0,-1 0 0,1 0 0,-1 1 0,1-1 0,-1 0 0,1 0 0,-1 0 0,0 0 0,1 0 0,-1 0 0,1 0 0,-1 0 0,1 0 0,-1 0 0,1 0 0,-1 0 0,1 0 0,-1-1 0,1 1 0,-1 0 0,0 0 0,1 0 0,-1-1 0,1 1 0,-1 0 0,0 0 0,1-1 0,-1 1 0,0 0 0,1-1 0,-1 0 0,7-18 0,-6-26 0,-1 42 0,1-8 0,2 14 0,6 31 0,-8-28 0,0 0 0,0 0 0,0 1 0,0-1 0,-1 0 0,0 0 0,0 0 0,-1 1 0,0-1 0,0 0 0,-4 10 0,5-15 0,-1-1 0,1 0 0,-1 0 0,1 0 0,-1 0 0,1 0 0,-1 0 0,1 0 0,0 0 0,-1 0 0,1-1 0,-1 1 0,1 0 0,-1 0 0,1 0 0,-1 0 0,1-1 0,-1 1 0,1 0 0,0 0 0,-1-1 0,1 1 0,-1 0 0,1-1 0,0 1 0,-1 0 0,1-1 0,0 1 0,0-1 0,-1 1 0,1-1 0,0 1 0,0 0 0,0-1 0,-1 0 0,-10-17 0,11 17 0,-13-24 0,9 15 0,-1 0 0,0 1 0,-1-1 0,0 1 0,-1 0 0,0 1 0,0-1 0,-12-10 0,18 17 0,0 1 0,0 0 0,0-1 0,0 0 0,0 1 0,1-1 0,-1 1 0,1-1 0,-1 0 0,1 0 0,0 1 0,-1-1 0,1 0 0,0-2 0,1 3 0,-1-1 0,0 1 0,0-1 0,0 1 0,-1 0 0,1-1 0,0 1 0,0-1 0,-1 1 0,1 0 0,-1 0 0,1-1 0,-1 1 0,1 0 0,-1 0 0,0-1 0,0 1 0,0 0 0,0 0 0,1 0 0,-3-1 0,1 6 0,1-1 0,0 1 0,0 0 0,0 0 0,0 0 0,0 0 0,1 0 0,0 0 0,0 5 0,0-10 0,0-10 0,-1-3 0,0 1 0,8 16 0,-7-3 0,0 0 0,0 0 0,0 0 0,0 0 0,0-1 0,0 1 0,0 0 0,1 0 0,-1 0 0,0 0 0,0 0 0,0 0 0,0-1 0,0 1 0,0 0 0,1 0 0,-1 0 0,0 0 0,0 0 0,0 0 0,0 0 0,0 0 0,1 0 0,-1 0 0,0 0 0,0 0 0,0 0 0,0 0 0,1 0 0,-1 0 0,0 0 0,0 0 0,0 0 0,0 0 0,1 0 0,-1 0 0,0 0 0,0 0 0,0 0 0,0 0 0,0 0 0,1 0 0,-1 0 0,0 0 0,0 1 0,0-1 0,0 0 0,0 0 0,0 0 0,1 0 0,-1 0 0,0 0 0,0 1 0,0-1 0,0 0 0,0 0 0,0 0 0,0 0 0,0 0 0,0 1 0,-2-2 0,-2 14 0,3 1 0,0 0 0,0 0 0,2 1 0,-1-1 0,2 0 0,4 18 0,23 84 0,-21-83 0,-7-24 0,0-1 0,1-1 0,0 1 0,1 0 0,-1 0 0,8 13 0,-8-65 0,-2 32 0,1 3 0,-2 0 0,1 0 0,-1-1 0,-4-16 0,5 24 0,-1 1 0,1 0 0,0-1 0,-1 1 0,1 0 0,-1 0 0,0 0 0,1-1 0,-1 1 0,0 0 0,0 0 0,0 0 0,0 0 0,0 0 0,0 1 0,0-1 0,0 0 0,0 0 0,0 1 0,0-1 0,-1 0 0,1 1 0,0-1 0,0 1 0,-1 0 0,1-1 0,0 1 0,-1 0 0,1 0 0,0 0 0,-1 0 0,1 0 0,0 0 0,-1 0 0,1 0 0,0 1 0,-1-1 0,1 0 0,0 1 0,0-1 0,-3 2 0,-12 6 0,14-7 0,1 0 0,-1 0 0,0 0 0,1-1 0,-1 1 0,0 0 0,1 0 0,-1-1 0,0 1 0,0-1 0,0 0 0,0 0 0,0 1 0,1-1 0,-1 0 0,0-1 0,0 1 0,0 0 0,0 0 0,0-1 0,1 1 0,-1-1 0,0 1 0,0-1 0,1 0 0,-1 0 0,0 0 0,1 0 0,-3-2 0,2 2 0,0 0 0,0-1 0,0 1 0,0 0 0,-1 0 0,1 0 0,0 0 0,-1 1 0,1-1 0,-1 1 0,1-1 0,-1 1 0,1 0 0,-1 0 0,1 0 0,-1 0 0,1 1 0,-1-1 0,1 1 0,0-1 0,-1 1 0,1 0 0,-1 0 0,1 0 0,-3 2 0,-6 3 0,1 1 0,0 0 0,-18 17 0,19-16 0,84-40 0,-67 27 0,-6 3 0,1 0 0,0 1 0,0-1 0,0 0 0,0 1 0,0 0 0,0-1 0,0 1 0,0 1 0,1-1 0,-1 0 0,0 1 0,1 0 0,3-1 0,-8 4 0,0 0 0,-1 0 0,1 0 0,-1-1 0,0 1 0,0-1 0,0 1 0,0-1 0,-4 4 0,5-6 0,-24 23 0,20-19 0,-1 0 0,1 0 0,1 1 0,-1 0 0,1 0 0,-1 0 0,-3 7 0,11-12 0,0 0 0,1 0 0,-1 0 0,0-1 0,0 0 0,1 1 0,-1-1 0,0 0 0,0-1 0,4-1 0,18-7 0,-16 7 0,0-1 0,0 1 0,0-2 0,0 1 0,-1-1 0,0 0 0,0-1 0,11-10 0,-19 16 0,0 0 0,0 0 0,0 0 0,0 0 0,0 0 0,0 0 0,0 0 0,0 0 0,-1 0 0,1 0 0,0 0 0,0 0 0,0 0 0,0 0 0,0 0 0,0 0 0,0 0 0,-1 0 0,1 0 0,0 0 0,0 0 0,0-1 0,0 1 0,0 0 0,0 0 0,0 0 0,0 0 0,0 0 0,0 0 0,0 0 0,-1 0 0,1 0 0,0 0 0,0-1 0,0 1 0,0 0 0,0 0 0,0 0 0,0 0 0,0 0 0,0 0 0,0 0 0,0 0 0,0-1 0,0 1 0,0 0 0,0 0 0,0 0 0,0 0 0,0 0 0,0 0 0,0 0 0,0 0 0,0-1 0,0 1 0,1 0 0,-1 0 0,0 0 0,0 0 0,0 0 0,0 0 0,0 0 0,0 0 0,0 0 0,0 0 0,0-1 0,0 1 0,1 0 0,-16 4 0,-16 7 0,21-6 0,6-4 0,-1 1 0,1 0 0,0 0 0,0 0 0,0 0 0,1 1 0,-1 0 0,1 0 0,-6 5 0,47-18 0,0-1 0,-30 15 0,-22 12 0,-16 3 0,23-15 0,2-1 0,-1 1 0,0 0 0,1 0 0,-9 8 0,27-12 0,7-7 0,85-33 0,-105 40 0,0 0 0,0 0 0,0 1 0,0-1 0,0 0 0,0 0 0,0 0 0,0 0 0,0 0 0,0 0 0,0 1 0,0-1 0,1 0 0,-1 0 0,0 0 0,0 0 0,0 0 0,0 0 0,0 1 0,0-1 0,0 0 0,0 0 0,0 0 0,0 0 0,1 0 0,-1 0 0,0 0 0,0 0 0,0 0 0,0 0 0,0 0 0,0 0 0,0 1 0,1-1 0,-1 0 0,0 0 0,0 0 0,0 0 0,0 0 0,0 0 0,1 0 0,-1 0 0,0 0 0,0 0 0,0 0 0,0 0 0,0-1 0,0 1 0,1 0 0,-1 0 0,0 0 0,0 0 0,0 0 0,0 0 0,0 0 0,0 0 0,0 0 0,1 0 0,-1-1 0,-13 15 0,-23 14 0,28-22 0,5-3 0,0-1 0,-1 1 0,1-1 0,-1 0 0,1 0 0,-1 0 0,0 0 0,0-1 0,0 1 0,-4 0 0,8-5 0,2 1 0,-1-1 0,0 1 0,0 0 0,1-1 0,0 1 0,-1 0 0,1 0 0,0 0 0,0 0 0,4-3 0,46-34 0,-97 82 0,7-21 0,28-19 0,24-19 0,2 3 0,-12 11 0,0-1 0,0 1 0,-1-1 0,1 0 0,-1-1 0,0 1 0,1 0 0,-1-1 0,-1 0 0,1 0 0,-1 0 0,4-6 0,-36 28 0,6-2 0,-37 20 0,61-36 0,0 0 0,0 0 0,0 1 0,-1-1 0,1 0 0,0 0 0,0 0 0,0 0 0,0 1 0,0-1 0,-1 0 0,1 0 0,0 0 0,0 0 0,0 0 0,0 1 0,-1-1 0,1 0 0,0 0 0,0 0 0,0 0 0,-1 0 0,1 0 0,0 0 0,0 0 0,-1 0 0,1 0 0,0 0 0,0 0 0,0 0 0,-1 0 0,1 0 0,0 0 0,0 0 0,-1 0 0,1 0 0,0 0 0,0 0 0,0 0 0,-1-1 0,1 1 0,0 0 0,0 0 0,0 0 0,0 0 0,-1 0 0,1 0 0,0-1 0,0 1 0,0 0 0,0 0 0,0 0 0,0-1 0,-1 1 0,1 0 0,0 0 0,0 0 0,0-1 0,10-14 0,19-15 0,-21 22 0,-29 24 0,-25 17 0,-44 20 0,85-52 0,5-3 0,13-11 0,19-15 0,8 6 0,-40 22 0,1 0 0,-1 0 0,0-1 0,1 1 0,-1 0 0,0 0 0,1 0 0,-1 0 0,1 0 0,-1 0 0,0 0 0,1 0 0,-1 0 0,1 0 0,-1 0 0,0 0 0,1 0 0,-1 0 0,1 0 0,-1 1 0,0-1 0,1 0 0,-1 0 0,0 0 0,1 0 0,-1 1 0,0-1 0,1 0 0,-1 0 0,0 1 0,1 0 0,-1 0 0,0 1 0,0-1 0,0 0 0,0 1 0,-1-1 0,1 1 0,0-1 0,-1 0 0,1 1 0,-1-1 0,1 0 0,-1 1 0,0-1 0,-1 3 0,-5 8 0,4-8 0,0 0 0,0 1 0,1-1 0,0 1 0,0 0 0,0 0 0,-1 6 0,4-11 0,-1 0 0,0 1 0,0-1 0,0 1 0,0-1 0,1 0 0,-1 1 0,0-1 0,0 0 0,0 1 0,1-1 0,-1 0 0,0 0 0,1 1 0,-1-1 0,0 0 0,1 0 0,-1 1 0,0-1 0,1 0 0,-1 0 0,0 0 0,1 0 0,-1 0 0,1 0 0,-1 0 0,0 1 0,1-1 0,-1 0 0,1 0 0,-1 0 0,0-1 0,1 1 0,-1 0 0,1 0 0,-1 0 0,0 0 0,1 0 0,-1 0 0,0 0 0,1-1 0,-1 1 0,1 0 0,-1 0 0,0-1 0,1 1 0,26-11 0,-21 8 0,11-4 0,-12 4 0,1 0 0,-1 0 0,1 1 0,0 0 0,-1 0 0,1 0 0,0 1 0,0 0 0,8-1 0,-14 3 0,1 0 0,-1-1 0,0 1 0,1 0 0,-1 0 0,0-1 0,0 1 0,1 0 0,-1 0 0,0 0 0,0-1 0,0 1 0,0 0 0,0 0 0,0-1 0,0 1 0,0 0 0,0 0 0,-1 0 0,1-1 0,0 1 0,0 0 0,-1 0 0,1-1 0,0 1 0,-1 0 0,1-1 0,-1 1 0,1 0 0,-1-1 0,0 1 0,-15 26 0,-21 11 0,34-35 0,11-9 0,11-8 0,-17 13 0,24-15 0,-18 16 0,-13 14 0,1-7 0,0 0 0,-1-1 0,1 0 0,-1 0 0,0 0 0,-7 5 0,24-51 0,-7 28 0,-2 8 0,0-1 0,-1 0 0,0 0 0,0 0 0,-1 0 0,2-7 0,-3 12 0,-1-1 0,1 1 0,0 0 0,-1-1 0,1 1 0,-1 0 0,1-1 0,0 1 0,-1 0 0,1 0 0,-1-1 0,1 1 0,-1 0 0,1 0 0,-1 0 0,1 0 0,-1 0 0,1 0 0,-1 0 0,1 0 0,-1 0 0,0 0 0,1 0 0,-1 0 0,1 0 0,-1 0 0,1 0 0,-1 0 0,1 1 0,-1-1 0,1 0 0,0 0 0,-1 1 0,1-1 0,-1 0 0,1 0 0,-1 1 0,1-1 0,0 1 0,-1 0 0,-24 12 0,21-10 0,-26 18 0,20-20 0,16-17 0,12-10 0,-12 19 0,-12 20 0,-21 31 0,30-54 0,9-25 0,-14 25 0,-12 15 0,-9 16 0,19-15 0,18-13 0,-4-2 0,-18 10 0,7-1 0,0 1 0,0-1 0,0 1 0,0-1 0,0 1 0,0-1 0,0 1 0,0 0 0,0 0 0,1-1 0,-1 1 0,0 0 0,1 0 0,-1 0 0,0 0 0,1-1 0,-1 1 0,1 0 0,-1 0 0,1 0 0,0 0 0,-1 1 0,1-1 0,0 0 0,0 0 0,0 0 0,-1 0 0,1 0 0,1 2 0,41 16 0,-39-20 0,1 1 0,-1-1 0,1-1 0,-1 1 0,0 0 0,1-1 0,-1 0 0,0 0 0,0 0 0,3-2 0,14-8 0,-48 61 0,40-63 0,-12 7 0,-17 11 0,-2 7 0,-15 7 0,34-18 0,0 0 0,-1 0 0,1 0 0,0 0 0,0 0 0,-1 0 0,1 0 0,0 0 0,-1 0 0,1 0 0,0 0 0,-1 0 0,1 0 0,0 0 0,0 0 0,-1 0 0,1 0 0,0 0 0,0 0 0,-1-1 0,1 1 0,0 0 0,0 0 0,-1 0 0,1 0 0,0-1 0,0 1 0,-1 0 0,1 0 0,0-1 0,0 1 0,0 0 0,0 0 0,-1-1 0,4-20 0,-2 20 0,-1 0 0,1-1 0,-1 1 0,1 0 0,-1 0 0,1-1 0,-1 1 0,0 0 0,0-1 0,1 1 0,-1-1 0,0 1 0,0 0 0,-1-1 0,1 1 0,0 0 0,0-1 0,-1 1 0,1 0 0,0-1 0,-1 1 0,1 0 0,-1 0 0,0 0 0,1-1 0,-1 1 0,0 0 0,-1-1 0,0 1 0,0 1 0,0-1 0,0 1 0,0-1 0,0 1 0,0 0 0,0 0 0,1 0 0,-1 0 0,0 0 0,0 1 0,0-1 0,0 0 0,0 1 0,0 0 0,-3 1 0,-5 2 0,0 0 0,1 1 0,0 0 0,-1 1 0,2 0 0,-13 10 0,20-15 0,0 0 0,0 0 0,0 0 0,0 0 0,1 0 0,-1 1 0,0-1 0,0 0 0,1 0 0,-1 1 0,1-1 0,-1 0 0,1 1 0,-1-1 0,1 0 0,0 2 0,0-2 0,0-1 0,1 0 0,-1 1 0,0-1 0,1 0 0,-1 1 0,1-1 0,-1 0 0,1 0 0,-1 0 0,1 1 0,-1-1 0,1 0 0,-1 0 0,1 0 0,-1 0 0,1 0 0,-1 0 0,1 0 0,-1 0 0,1 0 0,-1 0 0,1 0 0,-1 0 0,1-1 0,-1 1 0,0 0 0,1 0 0,-1 0 0,1-1 0,-1 1 0,1 0 0,-1-1 0,0 1 0,1 0 0,-1-1 0,0 1 0,1 0 0,-1-1 0,0 1 0,1-1 0,0 0 0,-1 0 0,1 1 0,0-1 0,0 1 0,0-1 0,0 1 0,-1 0 0,1-1 0,0 1 0,0 0 0,0-1 0,0 1 0,0 0 0,0 0 0,0 0 0,0 0 0,0 0 0,0 0 0,0 0 0,0 0 0,0 0 0,0 0 0,0 1 0,-1-1 0,1 0 0,0 1 0,0-1 0,0 1 0,0-1 0,0 1 0,-1-1 0,1 1 0,0-1 0,0 1 0,-1 0 0,1-1 0,-1 1 0,1 0 0,0 0 0,-1 0 0,1-1 0,-1 1 0,0 0 0,1 0 0,-1 0 0,1 1 0,-1 0 0,1 0 0,0-1 0,0 1 0,0-1 0,0 1 0,0-1 0,0 0 0,0 1 0,0-1 0,1 0 0,-1 0 0,0 0 0,1 0 0,-1 0 0,1 0 0,-1 0 0,1 0 0,-1 0 0,1-1 0,0 1 0,-1-1 0,1 1 0,0-1 0,0 0 0,-1 0 0,1 0 0,3 0 0,2-1 0,0-1 0,0 0 0,1 0 0,-2-1 0,10-4 0,12-5 0,-26 15 0,0 1 0,0 0 0,0-1 0,1 1 0,0-1 0,0 0 0,6 5 0,-7-7 0,0-1 0,0 0 0,0 0 0,0 0 0,0 0 0,0 0 0,0 0 0,-1 0 0,1-1 0,0 1 0,0-1 0,0 1 0,0-1 0,-1 0 0,1 0 0,0 0 0</inkml:trace>
  <inkml:trace contextRef="#ctx0" brushRef="#br0" timeOffset="1">552 559 24575,'-1'-5'0,"-14"5"0,-7 8 0,19-6 0,0-1 0,0 0 0,0 0 0,0 0 0,-1 0 0,1 0 0,0-1 0,0 1 0,-1-1 0,-5 0 0,-32 4 0,37-3 0,-1 1 0,1-2 0,-1 1 0,1 0 0,-1-1 0,1 0 0,-1 0 0,1 0 0,-1-1 0,1 0 0,-9-2 0,13 3 0,0-1 0,0 0 0,0 0 0,0 1 0,1-1 0,-1 0 0,0 1 0,0-1 0,1 0 0,-1 1 0,0-1 0,1 1 0,-1-1 0,1 0 0,-1 1 0,1-1 0,-1 1 0,1-1 0,-1 1 0,1 0 0,0-1 0,-1 1 0,1-1 0,-1 1 0,1 0 0,0 0 0,-1-1 0,1 1 0,0 0 0,0 0 0,0 0 0,29-15 0,-26 13 0,-1 0 0,0 0 0,1 1 0,-1-1 0,1 0 0,-1 1 0,1 0 0,-1 0 0,1 0 0,0 0 0,-1 1 0,1-1 0,0 1 0,-1 0 0,1 0 0,0 0 0,0 1 0,-1-1 0,1 1 0,0 0 0,-1 0 0,1 0 0,-1 1 0,5 1 0,12 4 0,-2 1 0,-19-7 0,1 0 0,0 0 0,-1 0 0,1 0 0,0 0 0</inkml:trace>
  <inkml:trace contextRef="#ctx0" brushRef="#br0" timeOffset="-1">540 566 24575,'-1'1'0,"1"0"0,-1 0 0</inkml:trace>
  <inkml:trace contextRef="#ctx0" brushRef="#br0" timeOffset="-3">503 592 24575,'-1'0'0,"-9"6"0</inkml:trace>
  <inkml:trace contextRef="#ctx0" brushRef="#br0" timeOffset="-5">419 618 24575,'0'-1'0,"0"1"0,0 0 0,0 0 0,0-1 0,0 1 0,0 0 0,0-1 0,0 1 0,0 0 0,0-1 0,8-15 0,15-9 0,-32 50 0</inkml:trace>
  <inkml:trace contextRef="#ctx0" brushRef="#br0" timeOffset="-7">425 618 24575,'1'-1'0,"-1"0"0,1-1 0,0 0 0,0 1 0,0 0 0,0-1 0,0 1 0</inkml:trace>
  <inkml:trace contextRef="#ctx0" brushRef="#br0" timeOffset="-9">445 598 24575,'2'-1'0,"-2"2"0</inkml:trace>
  <inkml:trace contextRef="#ctx0" brushRef="#br0" timeOffset="-11">432 611 24575,'-1'-1'0,"0"0"0,0 1 0,1-1 0,-1 0 0,0 0 0,0 0 0,1 0 0,-1 0 0,0 1 0,1-1 0,-1 0 0,1-1 0,-1 1 0,1 0 0,0 0 0,-1 0 0,1 0 0,0-2 0,-20-125 0,17 96 0,-2 0 0,0 0 0,-15-44 0,17 70 0,0-1 0,-1 1 0,0 0 0,0 0 0,0 0 0,-1 1 0,0-1 0,0 1 0,0 0 0,0 0 0,-1 1 0,0 0 0,0 0 0,0 0 0,0 1 0,-13-5 0,9 3 0,-1-1 0,1 1 0,1-2 0,-1 1 0,-11-12 0,19 15 0,0 0 0,0 0 0,0 0 0,0 0 0,1 0 0,0 0 0,-1 0 0,1 0 0,0-1 0,1 1 0,-2-4 0,2 4 0,0 0 0,-1 0 0,0 0 0,0 0 0,0 0 0,0 0 0,0 1 0,0-1 0,-1 0 0,-3-3 0,9 49 0,-2-32 0,0 3 0,1 0 0,-2 0 0,0 0 0,0 0 0,-2 14 0,-4-26 0,-3-10 0,-6-13 0,14 20 0,-6-8 0,-9-17 0,28 46 0,45 78 0,27 41 0,-114-224 0,10 24 0,10 29 0,4 18 0,4 43 0,1-24 0,1 1 0,-1-1 0,1 0 0,0 0 0,0 0 0,0 0 0,1 0 0,0 0 0,0 0 0,0 0 0,0 0 0,1-1 0,0 0 0,0 1 0,0-1 0,1 0 0,-1 0 0,1-1 0,0 1 0,0-1 0,0 0 0,0 0 0,1 0 0,-1 0 0,1-1 0,0 0 0,-1 0 0,1 0 0,0 0 0,0-1 0,1 0 0,-1 0 0,8 0 0,-9 0 0,1-1 0,0 1 0,0 0 0,-1 0 0,1 1 0,0-1 0,-1 1 0,0 0 0,9 5 0,-11-5 0,0 1 0,0-1 0,0 1 0,0 0 0,0-1 0,0 1 0,-1 0 0,1 0 0,-1 0 0,0 0 0,0 1 0,0-1 0,0 0 0,-1 0 0,1 4 0,0-4 0,-1-1 0,1 0 0,0 1 0,-1-1 0,1 0 0,0 0 0,1 1 0,-1-1 0,0 0 0,1 0 0,-1-1 0,1 1 0,-1 0 0,1 0 0,0-1 0,0 1 0,0-1 0,0 1 0,3 1 0,0-1 0,1 0 0,-1 1 0,1-2 0,-1 1 0,1-1 0,0 0 0,11 1 0,-4-2 0,-1 0 0,1-1 0,0 0 0,-1-1 0,0 0 0,1-1 0,11-4 0,-23 7 0,0 0 0,0-1 0,0 1 0,0 0 0,-1 0 0,1-1 0,0 1 0,0 0 0,0-1 0,-1 1 0,1-1 0,0 1 0,0-1 0,-1 1 0,1-1 0,0 0 0,-1 1 0,1-1 0,-1 0 0,1 1 0,-1-1 0,1 0 0,-1 0 0,0 1 0,1-1 0,-1-1 0,0 1 0,-1 1 0,0 0 0,0-1 0,0 1 0,0 0 0,0-1 0,0 1 0,0 0 0,0 0 0,0 0 0,0 0 0,0 0 0,0 0 0,0 0 0,0 0 0,0 1 0,0-1 0,0 0 0,0 1 0,0-1 0,0 0 0,-1 2 0,-35 15 0,-3 1 0,32-17 0,14-10 0,-100 55 0,93-46 0,0 1 0,0 0 0,0-1 0,-1 1 0,1-1 0,0 1 0,-1-1 0,1 0 0,0 1 0,-1-1 0,1 0 0,0 0 0,-1 0 0,1 0 0,0 0 0,-1 0 0,1 0 0,0-1 0,-1 1 0,1-1 0,-2 0 0,2 0 0,1 0 0,-1 0 0,1 0 0,-1 0 0,1 0 0,-1 0 0,1 0 0,0-1 0,-1 1 0,1 0 0,0 0 0,0-1 0,0 1 0,0 0 0,0 0 0,0 0 0,0-1 0,0 1 0,1 0 0,0-2 0,-1 3 0,-1-1 0,1 1 0,0-1 0,0 1 0,0 0 0,-1-1 0,1 1 0,0 0 0,0 0 0,-1-1 0,1 1 0,0 0 0,0 0 0,-1-1 0,1 1 0,0 0 0,-1 0 0,1 0 0,-1-1 0,1 1 0,0 0 0,-1 0 0,1 0 0,0 0 0,-1 0 0,1 0 0,-1 0 0,1 0 0,0 0 0,-1 0 0,1 0 0,0 0 0,-1 0 0,1 0 0,-1 0 0,1 0 0,0 0 0,-1 1 0,1-1 0,0 0 0,-1 0 0,1 0 0,0 1 0,-1-1 0,1 0 0,0 0 0,0 1 0,-1-1 0,1 1 0,0-1 0,0 0 0,1 0 0,-1 0 0,0 0 0,0 0 0,1 0 0,-1 0 0,0 1 0,1-1 0,-1 0 0,0 0 0,0 0 0,1 0 0,-1 1 0,0-1 0,0 0 0,1 0 0,-1 0 0,0 1 0,0-1 0,0 0 0,0 0 0,1 1 0,-1-1 0,0 0 0,0 0 0,0 1 0,0-1 0,0 0 0,0 1 0,0-1 0,0 0 0,0 1 0,0-1 0,0 0 0,0 0 0,0 1 0,0-1 0,0 0 0,0 1 0,0-1 0,0 0 0,0 0 0,0 1 0,0-1 0,-1 0 0,1 1 0,0-1 0,0 0 0,0 0 0,0 0 0,-1 1 0,1-1 0,0 0 0,0 0 0,-1 0 0,1 1 0,0-1 0,0 0 0,-1 0 0,1 0 0,0 0 0,-1 0 0,1 1 0,0-1 0,0 0 0,-1 0 0,16 1 0,9 2 0,-24-3 0,1 0 0,-1 0 0,0 1 0,0-1 0,1 0 0,-1 0 0,0 1 0,0-1 0,1 0 0,-1 0 0,0 1 0,0-1 0,0 0 0,0 1 0,1-1 0,-1 0 0,0 1 0,0-1 0,0 0 0,0 1 0,0-1 0,0 0 0,0 1 0,0-1 0,0 0 0,0 1 0,0-1 0,0 0 0,0 1 0,0-1 0,0 0 0,0 1 0,-1-1 0,1 0 0,0 0 0,0 1 0,0-1 0,0 0 0,-1 1 0,1-1 0,0 0 0,0 0 0,-1 0 0,1 1 0,0-1 0,0 0 0,-1 0 0,1 0 0,0 1 0,-1-1 0,1 0 0,0 0 0,0 0 0,-1 0 0,1 0 0,0 0 0,-1 0 0,0 0 0,2 0 0,-1 0 0,0 0 0,0 0 0,0 0 0,0 0 0,0 0 0,0 0 0,1 0 0,-1 0 0,0 0 0,0 0 0,0 0 0,0 0 0,0 0 0,1 0 0,-1 0 0,0 0 0,0 0 0,0 0 0,0 0 0,0 0 0,1 0 0,-1 0 0,0 0 0,0 0 0,0 0 0,0 0 0,0 0 0,0 0 0,1 0 0,-1 0 0,0 0 0,0 1 0,0-1 0,0 0 0,0 0 0,0 0 0,0 0 0,0 0 0,0 0 0,1 0 0,-1 1 0,0-1 0,0 0 0,0 0 0,0 0 0,0 0 0,0 0 0,0 1 0,0-1 0,0 0 0,0 0 0,0 0 0,0 0 0,0 0 0,0 1 0,0-1 0,0 0 0,0 0 0,0 0 0,0 0 0,-1 0 0,1 0 0,0 1 0,0-1 0,0 0 0,24-1 0,29-5 0,-44 4 0,-5 0 0,-1 1 0,1 0 0,0 0 0,0 0 0,0 1 0,0-1 0,0 1 0,0 0 0,0 0 0,0 0 0,0 1 0,2 0 0</inkml:trace>
  <inkml:trace contextRef="#ctx0" brushRef="#br0" timeOffset="1316.24">507 572 24575,'7'-17'0,"-6"15"0,1-1 0,-1 0 0,1 0 0,-1 0 0,0 0 0,0 0 0,0 0 0,0-6 0,-1 8 0,0 1 0,0 0 0,0-1 0,0 1 0,0 0 0,0-1 0,0 1 0,-1 0 0,1-1 0,0 1 0,0 0 0,0 0 0,-1-1 0,1 1 0,0 0 0,0 0 0,-1-1 0,1 1 0,0 0 0,-1 0 0,1 0 0,0 0 0,0-1 0,-1 1 0,1 0 0,0 0 0,-1 0 0,1 0 0,0 0 0,-1 0 0,1 0 0,-1 0 0,-24 5 0,12 0 0,0 1 0,1 0 0,0 1 0,1 1 0,-1 0 0,-16 15 0,19-16 0,9-7 0,0 0 0,0 0 0,0 1 0,0-1 0,0 0 0,-1 0 0,1 0 0,0 1 0,0-1 0,0 0 0,0 0 0,0 0 0,0 1 0,0-1 0,0 0 0,0 0 0,0 1 0,0-1 0,0 0 0,0 0 0,0 1 0,0-1 0,0 0 0,0 0 0,0 0 0,0 1 0,0-1 0,0 0 0,0 0 0,1 1 0,-1-1 0,0 0 0,0 0 0,0 0 0,0 0 0,0 1 0,1-1 0,-1 0 0,0 0 0,0 0 0,0 0 0,1 0 0,-1 1 0,0-1 0,7 11 0,21-40 0,17-7 0,-39 32 0,1 0 0,-1-1 0,0 0 0,0 0 0,0-1 0,-1 1 0,6-8 0,-13 16 0,-1-1 0,1 0 0,0 0 0,-1 0 0,0 0 0,1 0 0,-1 0 0,-5 2 0,-22 17 0,92-36 0,-32 1 0,-14 5 0,-16 9 0,0 1 0,0-1 0,0 0 0,0 0 0,0 0 0,0 0 0,0 0 0,0 0 0,0 0 0,0 0 0,0 0 0,0 0 0,0 0 0,0 0 0,0 1 0,0-1 0,0 0 0,0 0 0,0 0 0,0 0 0,1 0 0,-1 0 0,0 0 0,0 0 0,0 0 0,0 0 0,0 0 0,0 0 0,0 0 0,0 0 0,0 0 0,0 0 0,0 0 0,1 0 0,-1 0 0,1-1 0,0 1 0,-1-1 0,1 0 0,-1 1 0,1-1 0,-1 0 0,1 1 0,-1-1 0,1 0 0,-1 0 0,0 1 0,1-1 0,-1 0 0,0 0 0,1 0 0,-1 0 0,0 1 0,0-1 0,0 0 0,0-1 0,-13-4 0,-29 13 0,-2 9 0,-48 24 0,15-5 0,76-34 0,0 0 0,0-1 0,-1 1 0,1 0 0,0-1 0,-1 0 0,1 1 0,0-1 0,-1 0 0,1 0 0,0 1 0,-1-1 0,1 0 0,0 0 0,-1-1 0,1 1 0,0 0 0,-3-1 0,4 0 0,0 1 0,0-1 0,1 1 0,-1-1 0,0 0 0,0 1 0,1-1 0,-1 1 0,0-1 0,1 1 0,-1-1 0,1 1 0,-1 0 0,1-1 0,-1 1 0,1-1 0,-1 1 0,1 0 0,-1-1 0,1 1 0,-1 0 0,1 0 0,-1 0 0,1-1 0,0 1 0,-1 0 0,1 0 0,-1 0 0,1 0 0,0 0 0,-1 0 0,1 0 0,1 0 0,-1 0 0,0 1 0,1-1 0,-1 1 0,0-1 0,0 1 0,1 0 0,-1-1 0,0 1 0,0 0 0,0 0 0,0 0 0,0 0 0,0 0 0,0 0 0,0 0 0,0 0 0,0 0 0,-1 0 0,1 0 0,0 0 0,-1 1 0,1-1 0,-1 0 0,1 3 0,0-2 0,0 0 0,1 1 0,-1-1 0,0 0 0,1 0 0,-1 0 0,1 0 0,0 0 0,0 0 0,2 2 0,11 4 0,-14-7 0,0 0 0,1 0 0,-1-1 0,1 1 0</inkml:trace>
  <inkml:trace contextRef="#ctx0" brushRef="#br0" timeOffset="-15">431 618 24575,'1'0'0</inkml:trace>
  <inkml:trace contextRef="#ctx0" brushRef="#br0" timeOffset="-17">483 598 24575,'2'-2'0,"6"-6"0,1 1 0,-8 6 0</inkml:trace>
  <inkml:trace contextRef="#ctx0" brushRef="#br0" timeOffset="-19">519 569 24575,'2'-2'0,"8"-5"0,14-6 0,-9 6 0</inkml:trace>
  <inkml:trace contextRef="#ctx0" brushRef="#br0" timeOffset="-21">572 539 24575,'12'-6'0,"-7"4"0</inkml:trace>
  <inkml:trace contextRef="#ctx0" brushRef="#br0" timeOffset="-23">614 520 24575,'65'-24'0,"-33"17"0,-31 7 0,-1-1 0,0 1 0,1 0 0,-1 0 0,1 0 0,-1 0 0,1-1 0,-1 1 0,1 0 0,-1 0 0,1 0 0,-1 0 0,1 0 0,-1 0 0,1 0 0,-1 0 0,0 0 0,1 0 0,-1 0 0,1 1 0,-1-1 0,1 0 0,-1 0 0,1 0 0,-1 1 0,0-1 0,1 0 0,-1 0 0,1 1 0</inkml:trace>
  <inkml:trace contextRef="#ctx0" brushRef="#br0" timeOffset="-25">707 498 24575,'-6'1'0,"0"0"0</inkml:trace>
  <inkml:trace contextRef="#ctx0" brushRef="#br0" timeOffset="-27">677 501 24575,'-6'0'0,"0"-1"0,0 1 0,1-1 0,-1 0 0,0-1 0,0 1 0,1-1 0,-11-5 0,15 6 0,0 1 0,0-1 0,1 0 0,-1 0 0,1 1 0,-1-1 0,1 0 0,-1 0 0,1 0 0,-1 0 0,1 0 0,0 0 0,-1 0 0,1 0 0,0 0 0,0 0 0,0 0 0,0 0 0,0 0 0,0 0 0,0 0 0,0 0 0,0-2 0,1 3 0,-1 0 0,0-1 0,0 1 0,0 0 0,0-1 0,0 1 0,0-1 0,0 1 0,0 0 0,1-1 0,-1 1 0,-1 0 0,1-1 0,0 1 0,0-1 0,0 1 0,0 0 0,0-1 0,0 1 0,0 0 0,0-1 0,-1 1 0,1 0 0,0-1 0,0 1 0,0 0 0,-1-1 0,1 1 0,0 0 0,-1 0 0,1-1 0,0 1 0,0 0 0,-1 0 0,1 0 0,0-1 0,-1 1 0,1 0 0,0 0 0,-1 0 0,1 0 0,-1 0 0,1 0 0,0 0 0,-1 0 0,1 0 0,0 0 0,-1 0 0,1 0 0,-1 0 0,1 0 0,0 0 0,-1 0 0,1 0 0,0 0 0,-1 0 0,1 1 0,0-1 0,-1 0 0,1 0 0,0 0 0,-1 1 0,1-1 0,0 0 0,-1 1 0,-11 0 0,11-6 0,2 5 0,-1-1 0,0 0 0,0 0 0,0 0 0,0 1 0,0-1 0,0 0 0,0 0 0,-1 1 0,1-1 0,0 0 0,0 0 0,0 1 0,-1-1 0,1 0 0,0 1 0,-1-1 0,1 0 0,-1 1 0,1-1 0,-1 0 0,1 1 0,-1-1 0,1 1 0,-1-1 0,1 1 0,-1-1 0,0 1 0,1 0 0,-1-1 0,0 1 0,0 0 0,1-1 0,-1 1 0,0 0 0,1 0 0,-1 0 0,-1-1 0,-4 1 0,1-1 0,-1 0 0,1 1 0,-1 0 0,1 0 0,-1 1 0,1-1 0,-1 1 0,1 1 0,0-1 0,-1 1 0,1 0 0,-5 2 0,1-1 0,27-15 0,-12 8 0,-1 0 0,0 0 0,1 1 0,0-1 0,-1 1 0,9-2 0,-12 4 0,-1 1 0,0 0 0,1 0 0,-1-1 0,0 1 0,1 0 0,-1 0 0,1 0 0,-1 1 0,0-1 0,1 0 0,-1 1 0,0-1 0,1 0 0,-1 1 0,0-1 0,0 1 0,1 0 0,-1 0 0,0-1 0,0 1 0,0 0 0,0 0 0,0 0 0,0 0 0,0 0 0,0 0 0,0 0 0,-1 0 0,1 1 0,0-1 0,-1 0 0,1 0 0,-1 1 0,1-1 0,-1 0 0,1 2 0,-1-2 0,0 0 0,0 0 0,1 0 0,-1 0 0,0 0 0,0 0 0,1 0 0,-1-1 0,1 1 0,-1 0 0,1 0 0,-1 0 0,1-1 0,0 1 0,-1 0 0,1-1 0,0 1 0,-1-1 0,1 1 0,0-1 0,0 1 0,-1-1 0,1 1 0,1 0 0,-1-2 0,0 1 0,0 0 0,0-1 0,-1 1 0,1 0 0,0-1 0,0 1 0,-1-1 0,1 1 0,0-1 0,-1 1 0,1-1 0,-1 0 0,1 1 0,0-1 0,-1 0 0,0 0 0,1 1 0,0-3 0,15-41 0,-15 29 0,0 14 0,8 11 0,-8-10 0,-1-1 0,1 1 0,-1 0 0,1 0 0,-1-1 0,1 1 0,-1-1 0,1 1 0,-1 0 0,1-1 0,-1 1 0,1-1 0,-1 1 0,0-1 0,1 1 0,-1-1 0,0 1 0,1-1 0,-1 1 0,0-1 0,0 0 0,0 1 0,1-1 0,-1 1 0,0-1 0,0 0 0,0 1 0,0-1 0,0 1 0,0-2 0,2-22 0,-1 22 0,1-6 0,2 10 0,8 23 0,-11-22 0,0 1 0,1-1 0,-1 1 0,1-1 0,0 0 0,0 1 0,0-1 0,0 0 0,0-1 0,4 5 0,-5-8 0,-1 0 0,1 1 0,0-1 0,-1 0 0,1 0 0,-1 1 0,1-1 0,-1 0 0,1 0 0,-1 0 0,0 0 0,1 0 0,-1 0 0,0 1 0,0-1 0,0 0 0,1 0 0,-1 0 0,0 0 0,0 0 0,-1 0 0,1 0 0,0 0 0,0 0 0,-1-1 0,-2-30 0,-3 10 0,0 0 0,-2 1 0,-1 0 0,-18-33 0,-4-9 0,31 63 0,0 0 0,0 0 0,0 0 0,0 0 0,0 1 0,0-1 0,0 0 0,0 0 0,0 0 0,0 0 0,0 0 0,0 0 0,0 0 0,0 0 0,-1 0 0,1 0 0,0 0 0,0 0 0,0 0 0,0 0 0,0 0 0,0 0 0,0 0 0,0 0 0,0 0 0,0 0 0,0 0 0,0 0 0,-1 0 0,5 18 0,-3-15 0,0 0 0,0 0 0,0 0 0,0 0 0,0-1 0,0 1 0,1 0 0,-1-1 0,1 1 0,0-1 0,0 1 0,4 3 0,-5-6 0,-1 0 0,1 0 0,-1 1 0,0-1 0,1 0 0,-1 0 0,1 0 0,-1 0 0,1 0 0,-1 0 0,1 0 0,-1-1 0,0 1 0,1 0 0,-1 0 0,1 0 0,-1 0 0,0 0 0,1-1 0,-1 1 0,1 0 0,-1 0 0,0-1 0,1 1 0,-1 0 0,0 0 0,0-1 0,1 1 0,-1 0 0,0-1 0,1 1 0,-1-1 0,0 1 0,0 0 0,0-1 0,0 1 0,1-1 0,-1 1 0,0 0 0,0-1 0,0 1 0,0-1 0,0 1 0,0-1 0,0 1 0,0-1 0,0 1 0,0 0 0,0-1 0,0 1 0,-1-1 0,1 1 0,0 0 0,0-1 0,-4-27 0,4 25 0,-1-1 0,0 1 0,0 0 0,-1-1 0,1 1 0,-1 0 0,0-1 0,1 1 0,-1 0 0,-1 0 0,1 1 0,-3-4 0,10 52 0,54 135 0,-160-356 0,97 167 0,0-1 0,0 1 0,1-1 0,1 0 0,-1-1 0,1 1 0,-1-18 0,-1-3 0,3 30 0,1 0 0,0 0 0,0 0 0,0 0 0,0-1 0,0 1 0,-1 0 0,1 0 0,0 0 0,0 0 0,0-1 0,0 1 0,0 0 0,0 0 0,0 0 0,0-1 0,0 1 0,0 0 0,0 0 0,0 0 0,0 0 0,0-1 0,0 1 0,0 0 0,0 0 0,0 0 0,0-1 0,0 1 0,0 0 0,0 0 0,0 0 0,0-1 0,0 1 0,1 0 0,-1 0 0,0 0 0,0 0 0,0-1 0,0 1 0,0 0 0,0 0 0,1 0 0,-1 0 0,0 0 0,0 0 0,0 0 0,0-1 0,1 1 0,-1 0 0,0 0 0,0 0 0,1 0 0,9 10 0,9 19 0,17 44 0,-41-83 0,-6-17 0,-25-39 0,31 65 0,4 10 0,1 12 0,6 5 0,1-1 0,1 0 0,1 0 0,15 29 0,-17-48 0,-9-23 0,-7-25 0,-15-26 0,22 64 0,0 0 0,0-1 0,0 1 0,-1 0 0,1 0 0,-1 0 0,0 1 0,0-1 0,0 1 0,-1-1 0,1 1 0,-7-5 0,9 8 0,1 0 0,-1 0 0,1 1 0,-1-1 0,1 0 0,-1 0 0,1 0 0,-1 0 0,1 1 0,-1-1 0,1 0 0,-1 0 0,1 1 0,0-1 0,-1 0 0,1 1 0,0-1 0,-1 0 0,1 1 0,0-1 0,-1 1 0,1-1 0,0 0 0,0 1 0,-1-1 0,1 1 0,0-1 0,0 1 0,0-1 0,0 1 0,0-1 0,0 1 0,0-1 0,-1 1 0,1-1 0,1 1 0,-1-1 0,0 1 0,0-1 0,0 1 0,0-1 0,0 1 0,0-1 0,1 1 0,1 26 0,3-8 0,1-1 0,0 0 0,2 0 0,0 0 0,1-1 0,12 17 0,16 33 0,-17 0 0,-20-67 0,0 0 0,0 0 0,0 1 0,0-1 0,0 0 0,0 0 0,1 0 0,-1 0 0,0 0 0,0 1 0,0-1 0,0 0 0,1 0 0,-1 0 0,0 0 0,0 0 0,0 0 0,1 0 0,-1 1 0,0-1 0,0 0 0,0 0 0,1 0 0,-1 0 0,0 0 0,0 0 0,0 0 0,1 0 0,-1 0 0,0 0 0,0 0 0,1 0 0,-1-1 0,0 1 0,0 0 0,0 0 0,1 0 0,-1 0 0,0 0 0,0 0 0,0 0 0,0-1 0,1 1 0,-1 0 0,0 0 0,0 0 0,10-13 0,-9 12 0,-1 0 0,0 0 0,1 1 0,-1-1 0,0 0 0,1 0 0,-1 0 0,1 1 0,-1-1 0,1 0 0,-1 1 0,1-1 0,0 0 0,-1 1 0,1-1 0,0 1 0,0-1 0,-1 1 0,1-1 0,0 1 0,0-1 0,0 1 0,0 0 0,-1 0 0,1-1 0,0 1 0,0 0 0,0 0 0,0 0 0,0 0 0,1 0 0,2 5 0,-3-4 0,-1 0 0,0 0 0,1 0 0,-1 0 0,1 0 0,-1 0 0,1-1 0,0 1 0,-1 0 0,1 0 0,0-1 0,0 1 0,-1 0 0,1-1 0,0 1 0,0-1 0,0 1 0,0-1 0,0 1 0,0-1 0,0 0 0,1 1 0,-4-2 0,-1 0 0,1 0 0,0 1 0,-1-1 0,1 1 0,0-1 0,-1 1 0,1 0 0,0 0 0,-1 0 0,1 0 0,-1 0 0,1 1 0,-3 0 0,4-1 0,-84 21 0,67-15 0,0-1 0,0-1 0,-34 4 0,52-8 0,-1 0 0,1 0 0,0 0 0,0 0 0,-1 0 0,1 1 0,0-1 0,0 0 0,-1 0 0,1 0 0,0 0 0,0 0 0,-1 0 0,1 0 0,0-1 0,0 1 0,-1 0 0,1 0 0,0 0 0,0 0 0,-1 0 0,1 0 0,0 0 0,0 0 0,-1-1 0,1 1 0,0 0 0,0 0 0,0 0 0,0-1 0,-1 1 0,1 0 0,0 0 0,0 0 0,0-1 0,0 1 0,0 0 0,0 0 0,-1-1 0,1 1 0,0 0 0,0 0 0,0-1 0,0 1 0,0 0 0,0 0 0,0-1 0,0 1 0,0 0 0,0 0 0,0-1 0,0 1 0,0 0 0,1 0 0,-1-1 0,12-13 0,-12 14 0,1-1 0,-1 1 0,1-1 0,-1 1 0,1 0 0,-1-1 0,1 1 0,-1 0 0,1 0 0,-1-1 0,1 1 0,-1 0 0,1 0 0,0 0 0,-1 0 0,1 0 0,-1 0 0,1 0 0,0 0 0,-1 0 0,1 0 0,-1 0 0,2 0 0,-2 1 0,1 0 0,-1 0 0,0 0 0,0 0 0,1 0 0,-1 0 0,0 0 0,0 0 0,0 0 0,0 0 0,0 0 0,0 0 0,0 0 0,-1 0 0,1 0 0,0 0 0,0 0 0,-1-1 0,1 1 0,-1 0 0,1 0 0,-2 1 0,1 0 0,1-1 0,-1 0 0,0 1 0,0-1 0,1 1 0,-1-1 0,1 1 0,-1 0 0,1-1 0,0 1 0,0-1 0,0 1 0,0 0 0,0-1 0,0 1 0,0 0 0,0-1 0,1 1 0,-1-1 0,0 1 0,2 2 0,0-3 0,0 1 0,1-1 0,-1 0 0,0 0 0,1 0 0,-1 0 0,1 0 0,-1 0 0,1-1 0,0 1 0,-1-1 0,1 0 0,4 0 0,122-3 0,-129 3 0,1 0 0,-1 0 0,0 0 0,1 0 0,-1 0 0,1 0 0,-1 0 0,1 0 0,-1 0 0,0 0 0,1 0 0,-1 0 0,1 0 0,-1 0 0,0 0 0,1 1 0,-1-1 0,1 0 0,-1 0 0,0 0 0,1 1 0,-1-1 0,0 0 0,1 0 0,-1 1 0,0-1 0,0 0 0,1 1 0,-1-1 0,0 0 0,0 1 0,1-1 0,-1 1 0,0-1 0,0 0 0,0 1 0,0-1 0,0 1 0,0-1 0,0 0 0,1 1 0,-1-1 0,0 1 0,0-1 0,-1 1 0,1-1 0,0 0 0,0 1 0,0-1 0,0 1 0,0-1 0,0 0 0,-1 1 0,1-1 0,0 0 0,0 1 0,0-1 0,-1 1 0,1-1 0,0 0 0,-1 0 0,1 1 0,0-1 0,-1 1 0,-25 26 0,19-21 0,-13 12 0</inkml:trace>
  <inkml:trace contextRef="#ctx0" brushRef="#br0" timeOffset="-29">625 520 24575,'19'-13'0,"-12"8"0,0 1 0,1-1 0,-1-1 0,-1 1 0,1-1 0,-1 0 0,0-1 0,-1 0 0,1 1 0,-1-2 0,4-7 0,-8 8 0,-1-1 0,0 1 0,0 0 0,-1 0 0,1 0 0,-2 0 0,-2-11 0,3 13 0,7 19 0,0 1 0,-6-13 0,1-1 0,0 1 0,-1 0 0,1-1 0,0 1 0,0 0 0,0-1 0,0 1 0,0-1 0,1 0 0,-1 1 0,3 1 0,-4-3 0,1 1 0,-1-1 0,0 0 0,1 0 0,-1 0 0,1 0 0,-1 0 0,0 0 0,1 0 0,-1 0 0,1 0 0,-1 0 0,0 0 0,1-1 0,-1 1 0,1 0 0,-1 0 0,0 0 0,1 0 0,-1 0 0,0-1 0,1 1 0,-1 0 0,0 0 0,0-1 0,1 1 0,-1 0 0,0-1 0,1 1 0,-1 0 0,0-1 0,0 1 0,0 0 0,1-1 0,1-3 0,-1 0 0,1 0 0,-1 0 0,0 0 0,0-1 0,0 1 0,-1 0 0,1-1 0,-1-4 0,-1-1 20,0 0 0,-1 0 0,0 1 0,-1-1 0,-5-15 0,7 22-85,0 1 1,0-1-1,0 0 1,0 0-1,-1 1 1,1-1-1,-1 1 0,1-1 1,-1 1-1,0 0 1,0 0-1,0-1 1,0 1-1,0 1 0,-1-1 1,1 0-1,0 0 1,-1 1-1,0 0 1,1-1-1,-1 1 1,-5-1-1,-5 4-6761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7:00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139 381 24575,'2'1'0,"-1"0"0,0 0 0,0 0 0,0 0 0,0 0 0,0 0 0,0 0 0,0 0 0,0 1 0,0-1 0,0 0 0,0 1 0,-1-1 0,1 0 0,-1 1 0,1-1 0,-1 1 0,1-1 0,-1 1 0,0-1 0,0 3 0,12 24 0,-10-27 0,1 1 0,-1-1 0,0 0 0,1 0 0,-1 0 0,1-1 0,0 1 0,-1 0 0,1-1 0,-1 0 0,1 0 0,0 1 0,-1-2 0,1 1 0,-1 0 0,1 0 0,0-1 0,-1 1 0,1-1 0,-1 0 0,1 0 0,-1 0 0,4-2 0,26-6 0,-31 9 0,0 0 0,0 0 0,0 1 0,0-1 0,0 0 0,0 0 0,0 1 0,0-1 0,0 0 0,0 1 0,0-1 0,0 1 0,-1-1 0,1 1 0,0 0 0,0-1 0,-1 1 0,1 0 0,0 0 0,0 0 0,0 0 0,-1 0 0,1 0 0,0 0 0,0 0 0,-1-1 0,1 1 0,0 0 0,0-1 0,0 1 0,0-1 0,0 1 0,0-1 0,0 1 0,0-1 0,0 1 0,0-1 0,0 0 0,0 0 0,1 0 0,0 1 0,0-1 0,-1 0 0,1 0 0,0 0 0,-1 0 0,1 0 0,-1 0 0,1 0 0,0-1 0,-1 1 0,1 0 0,-1-1 0,1 0 0,-1 1 0,1-1 0,-1 0 0,1 1 0,-1-1 0,0 0 0,1 0 0,-1 0 0,0 0 0,0-1 0,0 1 0,2-2 0,-16 17 0,-1 1 0,17-12 0,10-5 0,-12 1 0,-1 1 0,1 0 0,-1-1 0,1 1 0,-1 0 0,1-1 0,-1 1 0,1 0 0,0 0 0,-1 0 0,1 0 0,-1 0 0,1-1 0,-1 1 0,1 0 0,0 0 0,-1 0 0,1 1 0,-1-1 0,1 0 0,-1 0 0,1 0 0,0 0 0,-1 0 0,1 1 0,-1-1 0,1 0 0,-1 0 0,1 1 0,-1-1 0,1 0 0,-1 1 0,0-1 0,2 1 0,-3 0 0,1 0 0,-1 0 0,1 0 0,-1 0 0,0 0 0,1 0 0,-1-1 0,0 1 0,1 0 0,-1 0 0,0-1 0,0 1 0,0 0 0,0-1 0,0 1 0,0-1 0,0 0 0,0 1 0,-1 0 0,-14 4 0,21-9 0,-4 3 0,1 0 0,0 1 0,-1-1 0,1 0 0,-1 1 0,1-1 0,0 1 0,0 0 0,-1-1 0,1 1 0,0 0 0,0 0 0,-1 0 0,1 0 0,2 1 0,-14 3 0,10-3 0,-1-1 0,1 1 0,0-1 0,-1 0 0,1 1 0,-1-1 0,1 0 0,0 1 0,-1-1 0,1 0 0,-1 1 0,1-1 0,-1 0 0,1 0 0,-1 1 0,1-1 0,-1 0 0,1 0 0,-1 0 0,1 0 0,-1 0 0,1 0 0,-1 0 0,1 0 0,-1 0 0,0 0 0,1 0 0,-1 0 0,1 0 0,-1 0 0,1 0 0,-1 0 0,1-1 0,-1 1 0,1 0 0,-1 0 0,1-1 0,0 1 0,-1 0 0,1-1 0,-1 1 0,1-1 0,0 1 0,-1 0 0,1-1 0,0 1 0,-1-1 0,1 1 0,0-1 0,0 1 0,-1-1 0,1 1 0,0-1 0,-3-8 0,1 0 0,0 0 0,0 1 0,0-14 0,2 15 0,-1-1 0,0 1 0,0 0 0,-1 0 0,0 0 0,0 0 0,0 0 0,-6-10 0,1 5 0,1 1 0,0-2 0,1 1 0,0-1 0,1 0 0,1 0 0,0 0 0,0 0 0,1 0 0,1-1 0,1-25 0,0 33 0,0 1 0,0-1 0,-1 1 0,0-1 0,0 1 0,0 0 0,0-1 0,-1 1 0,-4-10 0,4 13 0,1 0 0,0 1 0,0-1 0,-1 0 0,1 1 0,-1-1 0,0 1 0,1-1 0,-1 1 0,0 0 0,0 0 0,0 0 0,1 0 0,-1 0 0,0 0 0,-1 0 0,1 1 0,0-1 0,0 1 0,0-1 0,0 1 0,0 0 0,-1 0 0,1 0 0,0 0 0,0 0 0,-4 1 0,-19 4 0,-36 4 0,59-8 0,0-1 0,0-1 0,0 1 0,-1 0 0,1 0 0,0-1 0,0 1 0,0-1 0,0 0 0,0 1 0,0-1 0,0 0 0,0 0 0,0-1 0,0 1 0,0 0 0,1-1 0,-1 1 0,0-1 0,1 1 0,-1-1 0,1 0 0,-2-2 0,3 4 0,0 0 0,0 0 0,0 0 0,-1 0 0,1 0 0,0 0 0,0 0 0,0 0 0,0-1 0,-1 1 0,1 0 0,0 0 0,0 0 0,0 0 0,0-1 0,0 1 0,0 0 0,0 0 0,-1 0 0,1-1 0,0 1 0,0 0 0,0 0 0,0 0 0,0-1 0,0 1 0,0 0 0,0 0 0,0 0 0,0-1 0,0 1 0,0 0 0,0 0 0,0 0 0,0-1 0,1 1 0,-1 0 0,0 0 0,0 0 0,0-1 0,0 1 0,0 0 0,0 0 0,0 0 0,1 0 0,-1 0 0,0-1 0,0 1 0,0 0 0,0 0 0,1 0 0,-1 0 0,0 0 0,0 0 0,0 0 0,0 0 0,1-1 0,-1 1 0,0 0 0,0 0 0,0 0 0,1 0 0,18 6 0,-17-5 0,-1 0 0,1-1 0,-1 1 0,1 0 0,-1-1 0,1 1 0,-1-1 0,1 1 0,0-1 0,-1 0 0,1 0 0,0 0 0,-1 0 0,1 0 0,0 0 0,-1 0 0,1 0 0,0-1 0,2 0 0,-1-21 0,-2 18 0,9 18 0,-9-12 0,65 100 0,-73-114 0,1 0 0,0-1 0,-5-17 0,-3-7 0,11 27 0,0 1 0,0 0 0,1-1 0,-2-13 0,6 33 0,1 0 0,-1 0 0,2 0 0,-1-1 0,1 1 0,1-1 0,5 10 0,49 67 0,-40-61 0,-1 1 0,21 39 0,-37-59 0,0 0 0,-1-1 0,0 1 0,1 0 0,-2 1 0,1-1 0,-1 0 0,0 0 0,0 0 0,-1 0 0,0 0 0,0 0 0,0 0 0,-1 0 0,1 0 0,-4 6 0,1-2 0,0-1 0,-1 1 0,0-1 0,0-1 0,-8 10 0,32-35 0,-17 18 0,-8 13 0,3 3 0,12-13 0,22-11 0,-27 6 0,-3 3 0,-1-1 0,1 1 0,-1-1 0,1 1 0,0-1 0,0 1 0,0-1 0,0 0 0,0 1 0,0-1 0,0 0 0,1 0 0,-1 0 0,0 1 0,1-2 0,-1 1 0,1 0 0,-1 0 0,1 0 0,-1-1 0,3 2 0,26-16 0,-26 9 0,-20 11 0,-2 3 0,6-3 0,-1 0 0,0 0 0,-22 5 0,35-11 0,0 0 0,0 0 0,0 0 0,0 0 0,0 0 0,0 0 0,0 0 0,0-1 0,0 1 0,0 0 0,0 0 0,1 0 0,-1 0 0,0 0 0,0 0 0,0 0 0,0 0 0,0 0 0,0-1 0,0 1 0,0 0 0,0 0 0,0 0 0,0 0 0,0 0 0,-1 0 0,1 0 0,0 0 0,0 0 0,0-1 0,0 1 0,0 0 0,0 0 0,0 0 0,0 0 0,0 0 0,0 0 0,0 0 0,0 0 0,0 0 0,0 0 0,0 0 0,0 0 0,-1 0 0,1 0 0,0 0 0,0 0 0,0-1 0,0 1 0,0 0 0,0 0 0,0 0 0,0 0 0,0 0 0,-1 0 0,1 0 0,0 0 0,0 0 0,0 0 0,0 1 0,11-12 0,14-9 0,-19 16 0,-11 9 0,-29 22 0,-22 14 0</inkml:trace>
  <inkml:trace contextRef="#ctx0" brushRef="#br0" timeOffset="1">153 596 24575,'-2'2'0</inkml:trace>
  <inkml:trace contextRef="#ctx0" brushRef="#br0" timeOffset="-1">86 622 24575,'-1'-1'0,"2"-1"0</inkml:trace>
  <inkml:trace contextRef="#ctx0" brushRef="#br0" timeOffset="-3">90 611 24575,'0'-1'0,"14"-18"0,23-19 0,43-33 0,-27 25 0,-106 3 0,21 4 0,1-2 0,-45-77 0,49 50 0,22 137 0,7-34 0,-1-24 0,0-1 0,0 0 0,-1 0 0,-1 1 0,0-1 0,0 0 0,-4 14 0,4-23 0,1 0 0,-1 0 0,0 0 0,1 0 0,-1 0 0,0 0 0,0 0 0,0-1 0,0 1 0,0 0 0,0 0 0,0-1 0,0 1 0,0-1 0,0 1 0,-1-1 0,1 1 0,-2-1 0,1 1 0,1-1 0,0 0 0,0 1 0,-1-1 0,1 1 0,0-1 0,0 1 0,-1 0 0,1-1 0,0 1 0,0 0 0,0 0 0,0 0 0,0 0 0,0 0 0,1 0 0,-1 0 0,0 0 0,-1 3 0,-1 20 0,4-19 0,4-16 0,-3 2 0,10-30 0,-11 37 0,0 1 0,0-1 0,-1 0 0,1 1 0,1-1 0,-1 1 0,0-1 0,0 1 0,0-1 0,1 1 0,-1 0 0,1 0 0,-1 0 0,1 0 0,-1 0 0,1 0 0,0 0 0,2-1 0,-4 2 0,1 0 0,0 1 0,0-1 0,0 0 0,0 0 0,0 0 0,0 1 0,0-1 0,0 0 0,-1 1 0,1-1 0,0 1 0,0-1 0,0 1 0,-1-1 0,1 1 0,0 0 0,-1-1 0,1 1 0,-1 0 0,1 0 0,0-1 0,-1 1 0,0 0 0,1 0 0,-1 0 0,1 0 0,-1-1 0,0 1 0,0 0 0,0 0 0,1 0 0,-1 0 0,0 0 0,0 0 0,0 0 0,-1 1 0,4 47 0,-3-39 0,0-8 0,0 0 0,0-1 0,0 1 0,0 0 0,0 0 0,0-1 0,0 1 0,0 0 0,1-1 0,-1 1 0,1 0 0,-1-1 0,1 1 0,0-1 0,-1 1 0,1-1 0,0 1 0,0-1 0,0 0 0,0 1 0,1-1 0,-1 0 0,0 0 0,0 0 0,1 1 0,-1-2 0,0 1 0,1 0 0,-1 0 0,4 1 0,-1-2 0,1 0 0,0-1 0,-1 1 0,1-1 0,-1 0 0,1 0 0,-1 0 0,0-1 0,5-2 0,33-7 0,-42 11 0,1 0 0,-1 0 0,1 0 0,0 0 0,-1 0 0,1 0 0,0 0 0,-1 0 0,1 0 0,-1 1 0,1-1 0,0 0 0,-1 0 0,1 0 0,-1 1 0,1-1 0,-1 0 0,1 1 0,-1-1 0,1 0 0,-1 1 0,1-1 0,-1 1 0,0-1 0,1 1 0,-1-1 0,1 1 0,-1-1 0,0 1 0,0-1 0,1 1 0,-1 0 0,0-1 0,0 1 0,0-1 0,1 2 0,-8 28 0,-23 25 0,-35 39 0,116-125-1365,-31 15-5461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7:02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3 291 24575,'6'8'0,"2"3"0,0 1 0,0 0 0,-2 1 0,1 0 0,7 24 0,-10-26 0,0 0 0,0 0 0,1 0 0,1-1 0,-1 1 0,2-1 0,-1-1 0,1 0 0,1 1 0,13 12 0,-10-18 0,0 1 0,0-1 0,0-1 0,0 0 0,0 0 0,1-1 0,-1-1 0,13 1 0,-19-3 0,-1 0 0,0 0 0,0 0 0,0 0 0,0 0 0,0-1 0,0 0 0,-1 0 0,1 0 0,0 0 0,-1 0 0,0-1 0,1 0 0,-1 0 0,0 0 0,0 0 0,-1 0 0,1 0 0,-1-1 0,0 1 0,4-7 0,6-11 0,-2 0 0,12-31 0,-21 49 0,51-154 0,-47 136 0,0 0 0,-2 0 0,-1 0 0,0-1 0,-3-36 0,0 51-170,-1 0-1,0-1 0,0 1 1,0 0-1,-1 0 0,0 0 1,-5-8-1,3 5-6655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4:31.287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0 24575,'1'0'0,"1"1"0,-1 0 0,0-1 0,0 1 0,1 0 0,-1-1 0,0 1 0,0 0 0,0 0 0,0 0 0,0 0 0,0 0 0,0 0 0,0 0 0,-1 0 0,1 1 0,0-1 0,-1 0 0,1 0 0,0 1 0,0 1 0,12 36 0,-10-31 0,13 46 0,-8-26 0,1-1 0,1 0 0,20 36 0,0-2 0,27 72 0,-23-51 0,42 90 0,-54-118 0,54 93 0,-59-119 0,39 47 0,-10 3 0,-44-77 0,-1 2 0,1-1 0,0 0 0,0 0 0,0 0 0,0 0 0,1 0 0,-1 0 0,1 0 0,4 2 0,-6-4 0,0 0 0,0 0 0,0-1 0,1 1 0,-1-1 0,0 1 0,0 0 0,-1-1 0,1 0 0,0 1 0,0-1 0,0 1 0,0-1 0,0 0 0,-1 0 0,1 0 0,0 1 0,-1-1 0,1 0 0,0 0 0,-1 0 0,1 0 0,-1 0 0,0 0 0,1 0 0,-1 0 0,0 0 0,1 0 0,-1 0 0,0-1 0,0 1 0,0-1 0,10-25 43,2 0-1,17-31 0,8-16-1534,-32 62-5334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4:39.16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3 1 24575,'-1'37'0,"0"-20"0,0 1 0,1-1 0,1 0 0,0 1 0,2-1 0,0 0 0,1 0 0,0 0 0,1-1 0,12 24 0,-7-19 0,-1-1 0,11 38 0,-14-39 0,0-1 0,2 1 0,-1-2 0,15 23 0,-3-8 0,22 52 0,12 20 0,-42-83 0,0 0 0,-1 0 0,-1 1 0,11 45 0,-12-42 0,1 0 0,19 39 0,10 21-1365,-34-75-5461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5:48.373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1 222 24575,'0'-3'0,"1"1"0,-1 0 0,1 0 0,0 0 0,0 0 0,0 0 0,0 1 0,0-1 0,1 0 0,-1 0 0,1 1 0,-1-1 0,1 0 0,-1 1 0,1 0 0,0-1 0,3-1 0,38-22 0,-35 20 0,19-9 0,0 0 0,47-16 0,-31 11 0,-36 15 0,0 1 0,0-1 0,1 1 0,0 1 0,-1-1 0,12-1 0,-8 2-136,0-1-1,0-1 1,-1 0-1,1 0 1,-1-1-1,0 0 1,0-1-1,0 0 0,15-13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5:50.74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9 10 24575,'0'-3'0,"-3"0"0,-2-1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7:56:19.828"/>
    </inkml:context>
    <inkml:brush xml:id="br0">
      <inkml:brushProperty name="width" value="0.05" units="cm"/>
      <inkml:brushProperty name="height" value="0.05" units="cm"/>
      <inkml:brushProperty name="color" value="#FFFFFF"/>
    </inkml:brush>
  </inkml:definitions>
  <inkml:trace contextRef="#ctx0" brushRef="#br0">0 14 24575,'2'0'0,"2"-2"0,2 0 0,2-2 0,1-1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2A35A-1164-4FDF-8223-2A737A576B1A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BE39E-17CF-41BD-AF14-08DDA65C0C6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35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1BE39E-17CF-41BD-AF14-08DDA65C0C6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980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99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445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131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8037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348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2901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4743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7476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15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869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33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0016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07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81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662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447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7051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3CA4363-23B2-4BDD-B740-0852E04C8593}" type="datetimeFigureOut">
              <a:rPr lang="nl-NL" smtClean="0"/>
              <a:t>14-9-2022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38A3AC-F39D-430F-AECE-013CF052F6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8125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29.png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3.png"/><Relationship Id="rId7" Type="http://schemas.openxmlformats.org/officeDocument/2006/relationships/image" Target="../media/image26.png"/><Relationship Id="rId12" Type="http://schemas.openxmlformats.org/officeDocument/2006/relationships/customXml" Target="../ink/ink4.xml"/><Relationship Id="rId17" Type="http://schemas.openxmlformats.org/officeDocument/2006/relationships/image" Target="../media/image31.png"/><Relationship Id="rId25" Type="http://schemas.openxmlformats.org/officeDocument/2006/relationships/image" Target="../media/image35.png"/><Relationship Id="rId2" Type="http://schemas.openxmlformats.org/officeDocument/2006/relationships/audio" Target="../media/media2.wav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29" Type="http://schemas.openxmlformats.org/officeDocument/2006/relationships/image" Target="../media/image37.png"/><Relationship Id="rId1" Type="http://schemas.microsoft.com/office/2007/relationships/media" Target="../media/media2.wav"/><Relationship Id="rId6" Type="http://schemas.openxmlformats.org/officeDocument/2006/relationships/customXml" Target="../ink/ink1.xml"/><Relationship Id="rId11" Type="http://schemas.openxmlformats.org/officeDocument/2006/relationships/image" Target="../media/image28.png"/><Relationship Id="rId24" Type="http://schemas.openxmlformats.org/officeDocument/2006/relationships/customXml" Target="../ink/ink10.xml"/><Relationship Id="rId5" Type="http://schemas.openxmlformats.org/officeDocument/2006/relationships/image" Target="../media/image18.png"/><Relationship Id="rId15" Type="http://schemas.openxmlformats.org/officeDocument/2006/relationships/image" Target="../media/image30.png"/><Relationship Id="rId23" Type="http://schemas.openxmlformats.org/officeDocument/2006/relationships/image" Target="../media/image34.png"/><Relationship Id="rId28" Type="http://schemas.openxmlformats.org/officeDocument/2006/relationships/customXml" Target="../ink/ink12.xml"/><Relationship Id="rId10" Type="http://schemas.openxmlformats.org/officeDocument/2006/relationships/customXml" Target="../ink/ink3.xml"/><Relationship Id="rId19" Type="http://schemas.openxmlformats.org/officeDocument/2006/relationships/image" Target="../media/image32.png"/><Relationship Id="rId4" Type="http://schemas.openxmlformats.org/officeDocument/2006/relationships/image" Target="../media/image26.jpg"/><Relationship Id="rId9" Type="http://schemas.openxmlformats.org/officeDocument/2006/relationships/image" Target="../media/image27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36.png"/><Relationship Id="rId30" Type="http://schemas.openxmlformats.org/officeDocument/2006/relationships/customXml" Target="../ink/ink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F64FCB0-4DD6-2D4D-29E8-C913F9AC2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357" y="-85001"/>
            <a:ext cx="9138385" cy="694300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E92F3DF-3CE3-EB09-9325-682C63D8C2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 trans="17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9722">
            <a:off x="6293962" y="1844840"/>
            <a:ext cx="2384998" cy="323321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chemeClr val="tx1">
                <a:alpha val="47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923260" y="840268"/>
            <a:ext cx="7747634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Composition</a:t>
            </a:r>
            <a:endParaRPr lang="nl-NL" sz="5400" b="1" cap="none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r>
              <a:rPr lang="nl-NL" sz="3600" b="1" i="1" spc="50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&amp; </a:t>
            </a:r>
          </a:p>
          <a:p>
            <a:pPr algn="ctr"/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arranging</a:t>
            </a:r>
            <a:r>
              <a:rPr lang="nl-NL" sz="3600" b="1" i="1" spc="50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 </a:t>
            </a:r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for</a:t>
            </a:r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Marching</a:t>
            </a:r>
            <a:r>
              <a:rPr lang="nl-NL" sz="3600" b="1" i="1" spc="50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 Band&amp; Showband </a:t>
            </a:r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style</a:t>
            </a:r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r>
              <a:rPr lang="nl-NL" sz="3600" b="1" i="1" spc="50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Open </a:t>
            </a:r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Rudiments</a:t>
            </a:r>
            <a:endParaRPr lang="nl-NL" sz="3600" b="1" i="1" cap="none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810D54-D2CD-4FA1-6EFC-B81F1476570F}"/>
              </a:ext>
            </a:extLst>
          </p:cNvPr>
          <p:cNvSpPr txBox="1"/>
          <p:nvPr/>
        </p:nvSpPr>
        <p:spPr>
          <a:xfrm>
            <a:off x="8162917" y="5528596"/>
            <a:ext cx="25987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>
                <a:solidFill>
                  <a:srgbClr val="CDD1FB"/>
                </a:solidFill>
                <a:highlight>
                  <a:srgbClr val="000080"/>
                </a:highlight>
              </a:rPr>
              <a:t>By</a:t>
            </a:r>
            <a:r>
              <a:rPr lang="nl-NL" b="1" dirty="0">
                <a:solidFill>
                  <a:srgbClr val="CDD1FB"/>
                </a:solidFill>
                <a:highlight>
                  <a:srgbClr val="000080"/>
                </a:highlight>
              </a:rPr>
              <a:t>: Peter Vulperhorst</a:t>
            </a:r>
          </a:p>
          <a:p>
            <a:pPr algn="ctr"/>
            <a:r>
              <a:rPr lang="nl-NL" b="1" dirty="0">
                <a:solidFill>
                  <a:srgbClr val="CDD1FB"/>
                </a:solidFill>
                <a:highlight>
                  <a:srgbClr val="000080"/>
                </a:highlight>
              </a:rPr>
              <a:t>&amp;</a:t>
            </a:r>
          </a:p>
          <a:p>
            <a:r>
              <a:rPr lang="nl-NL" b="1" dirty="0">
                <a:solidFill>
                  <a:srgbClr val="CDD1FB"/>
                </a:solidFill>
                <a:highlight>
                  <a:srgbClr val="000080"/>
                </a:highlight>
              </a:rPr>
              <a:t> Traditional </a:t>
            </a:r>
            <a:r>
              <a:rPr lang="nl-NL" b="1" dirty="0" err="1">
                <a:solidFill>
                  <a:srgbClr val="CDD1FB"/>
                </a:solidFill>
                <a:highlight>
                  <a:srgbClr val="000080"/>
                </a:highlight>
              </a:rPr>
              <a:t>Collective</a:t>
            </a:r>
            <a:endParaRPr lang="nl-NL" b="1" dirty="0">
              <a:solidFill>
                <a:srgbClr val="CDD1FB"/>
              </a:solidFill>
              <a:highlight>
                <a:srgbClr val="000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26083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175EBEA9-748C-146B-B0E0-A0D186508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065" y="0"/>
            <a:ext cx="5259935" cy="1068080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2102597" y="440106"/>
            <a:ext cx="339708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3200" b="1" cap="none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Composition</a:t>
            </a:r>
            <a:endParaRPr lang="nl-NL" sz="32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nl-NL" sz="3200" b="1" i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= </a:t>
            </a:r>
            <a:r>
              <a:rPr lang="nl-NL" sz="3200" b="1" i="1" cap="none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for</a:t>
            </a:r>
            <a:r>
              <a:rPr lang="nl-NL" sz="3200" b="1" i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me</a:t>
            </a:r>
          </a:p>
          <a:p>
            <a:pPr algn="ctr"/>
            <a:r>
              <a:rPr lang="nl-NL" sz="32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FF"/>
                </a:highlight>
              </a:rPr>
              <a:t>Counterpoint….</a:t>
            </a:r>
            <a:endParaRPr lang="nl-NL" sz="32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FF"/>
              </a:highligh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-109547" y="1989839"/>
            <a:ext cx="7821372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  <a:p>
            <a:pPr algn="ctr"/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@ Ouwe jongens Krentenbrood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March</a:t>
            </a:r>
            <a:endParaRPr lang="nl-NL" sz="3200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endParaRPr lang="nl-NL" dirty="0">
              <a:highlight>
                <a:srgbClr val="000000"/>
              </a:highlight>
            </a:endParaRPr>
          </a:p>
          <a:p>
            <a:pPr algn="ctr"/>
            <a:endParaRPr lang="nl-NL" dirty="0"/>
          </a:p>
          <a:p>
            <a:pPr algn="ctr"/>
            <a:r>
              <a:rPr lang="nl-NL" dirty="0"/>
              <a:t>Beer, BBQ </a:t>
            </a:r>
            <a:r>
              <a:rPr lang="nl-NL" dirty="0" err="1"/>
              <a:t>and</a:t>
            </a:r>
            <a:r>
              <a:rPr lang="nl-NL" dirty="0"/>
              <a:t> Best </a:t>
            </a:r>
            <a:r>
              <a:rPr lang="nl-NL" dirty="0" err="1"/>
              <a:t>friends</a:t>
            </a:r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dirty="0"/>
              <a:t>Traditional </a:t>
            </a:r>
            <a:r>
              <a:rPr lang="nl-NL" dirty="0" err="1"/>
              <a:t>Rudimental</a:t>
            </a:r>
            <a:r>
              <a:rPr lang="nl-NL" dirty="0"/>
              <a:t> </a:t>
            </a:r>
            <a:r>
              <a:rPr lang="nl-NL" dirty="0" err="1"/>
              <a:t>figures</a:t>
            </a:r>
            <a:r>
              <a:rPr lang="nl-NL" dirty="0"/>
              <a:t> in </a:t>
            </a:r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march</a:t>
            </a:r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dirty="0"/>
              <a:t>Far most important </a:t>
            </a:r>
            <a:r>
              <a:rPr lang="nl-NL" dirty="0" err="1"/>
              <a:t>figure</a:t>
            </a:r>
            <a:r>
              <a:rPr lang="nl-NL" dirty="0"/>
              <a:t> I </a:t>
            </a:r>
            <a:r>
              <a:rPr lang="nl-NL" dirty="0" err="1"/>
              <a:t>use</a:t>
            </a:r>
            <a:r>
              <a:rPr lang="nl-NL" dirty="0"/>
              <a:t> is  </a:t>
            </a:r>
            <a:r>
              <a:rPr lang="nl-NL" dirty="0" err="1"/>
              <a:t>sextuplets</a:t>
            </a:r>
            <a:endParaRPr lang="nl-NL" dirty="0"/>
          </a:p>
          <a:p>
            <a:pPr algn="ctr"/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dirty="0"/>
              <a:t>Most flexibel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in different tempo’s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dirty="0" err="1"/>
              <a:t>Accents</a:t>
            </a:r>
            <a:r>
              <a:rPr lang="nl-NL" dirty="0"/>
              <a:t> </a:t>
            </a:r>
            <a:r>
              <a:rPr lang="nl-NL" dirty="0" err="1"/>
              <a:t>posibilities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CD48329-7946-C054-FAD2-14C63C9E7C09}"/>
              </a:ext>
            </a:extLst>
          </p:cNvPr>
          <p:cNvSpPr txBox="1"/>
          <p:nvPr/>
        </p:nvSpPr>
        <p:spPr>
          <a:xfrm>
            <a:off x="6252071" y="6358855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P1→</a:t>
            </a:r>
          </a:p>
        </p:txBody>
      </p:sp>
    </p:spTree>
    <p:extLst>
      <p:ext uri="{BB962C8B-B14F-4D97-AF65-F5344CB8AC3E}">
        <p14:creationId xmlns:p14="http://schemas.microsoft.com/office/powerpoint/2010/main" val="884002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E844920-C59A-8F96-F351-1942F1379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80882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A8D2DE5-41DD-DFDF-CCB5-17398811D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203" y="0"/>
            <a:ext cx="4760797" cy="695623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4096945" y="414144"/>
            <a:ext cx="4418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0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The </a:t>
            </a:r>
            <a:r>
              <a:rPr lang="nl-NL" sz="4000" b="1" cap="none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Composition</a:t>
            </a:r>
            <a:endParaRPr lang="nl-NL" sz="40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3672797" y="1536174"/>
            <a:ext cx="5143524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nl-NL" dirty="0"/>
          </a:p>
          <a:p>
            <a:pPr algn="ctr"/>
            <a:r>
              <a:rPr lang="nl-NL" sz="1050" dirty="0">
                <a:solidFill>
                  <a:srgbClr val="FFFF00"/>
                </a:solidFill>
                <a:highlight>
                  <a:srgbClr val="000000"/>
                </a:highlight>
              </a:rPr>
              <a:t>@ Ouwe jongens Krentenbrood </a:t>
            </a:r>
            <a:r>
              <a:rPr lang="nl-NL" sz="1050" dirty="0" err="1">
                <a:solidFill>
                  <a:srgbClr val="FFFF00"/>
                </a:solidFill>
                <a:highlight>
                  <a:srgbClr val="000000"/>
                </a:highlight>
              </a:rPr>
              <a:t>March</a:t>
            </a:r>
            <a:endParaRPr lang="nl-NL" sz="1050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endParaRPr lang="nl-NL" sz="1050" dirty="0">
              <a:highlight>
                <a:srgbClr val="000000"/>
              </a:highlight>
            </a:endParaRPr>
          </a:p>
          <a:p>
            <a:pPr algn="ctr"/>
            <a:endParaRPr lang="nl-NL" sz="105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sz="1050" dirty="0" err="1">
                <a:highlight>
                  <a:srgbClr val="000000"/>
                </a:highlight>
              </a:rPr>
              <a:t>Combinatons</a:t>
            </a:r>
            <a:r>
              <a:rPr lang="nl-NL" sz="1050" dirty="0">
                <a:highlight>
                  <a:srgbClr val="000000"/>
                </a:highlight>
              </a:rPr>
              <a:t> </a:t>
            </a:r>
            <a:r>
              <a:rPr lang="nl-NL" sz="1050" dirty="0" err="1">
                <a:highlight>
                  <a:srgbClr val="000000"/>
                </a:highlight>
              </a:rPr>
              <a:t>between</a:t>
            </a:r>
            <a:r>
              <a:rPr lang="nl-NL" sz="1050" dirty="0">
                <a:highlight>
                  <a:srgbClr val="000000"/>
                </a:highlight>
              </a:rPr>
              <a:t> singles </a:t>
            </a:r>
            <a:r>
              <a:rPr lang="nl-NL" sz="1050" dirty="0" err="1">
                <a:highlight>
                  <a:srgbClr val="000000"/>
                </a:highlight>
              </a:rPr>
              <a:t>and</a:t>
            </a:r>
            <a:r>
              <a:rPr lang="nl-NL" sz="1050" dirty="0">
                <a:highlight>
                  <a:srgbClr val="000000"/>
                </a:highlight>
              </a:rPr>
              <a:t> </a:t>
            </a:r>
            <a:r>
              <a:rPr lang="nl-NL" sz="1050" dirty="0" err="1">
                <a:highlight>
                  <a:srgbClr val="000000"/>
                </a:highlight>
              </a:rPr>
              <a:t>diddles</a:t>
            </a:r>
            <a:r>
              <a:rPr lang="nl-NL" sz="1050" dirty="0">
                <a:highlight>
                  <a:srgbClr val="000000"/>
                </a:highlight>
              </a:rPr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nl-NL" sz="1050" dirty="0">
              <a:highlight>
                <a:srgbClr val="000000"/>
              </a:highlight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sz="1050" dirty="0">
                <a:highlight>
                  <a:srgbClr val="000000"/>
                </a:highlight>
              </a:rPr>
              <a:t>Para-</a:t>
            </a:r>
            <a:r>
              <a:rPr lang="nl-NL" sz="1050" dirty="0" err="1">
                <a:highlight>
                  <a:srgbClr val="000000"/>
                </a:highlight>
              </a:rPr>
              <a:t>Diddles</a:t>
            </a:r>
            <a:r>
              <a:rPr lang="nl-NL" sz="1050" dirty="0">
                <a:highlight>
                  <a:srgbClr val="000000"/>
                </a:highlight>
              </a:rPr>
              <a:t> </a:t>
            </a:r>
            <a:r>
              <a:rPr lang="nl-NL" sz="1050" dirty="0" err="1">
                <a:highlight>
                  <a:srgbClr val="000000"/>
                </a:highlight>
              </a:rPr>
              <a:t>combinations</a:t>
            </a:r>
            <a:endParaRPr lang="nl-NL" sz="1050" dirty="0">
              <a:highlight>
                <a:srgbClr val="0000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A1F7050-1265-30ED-9FAC-3C7D8855F44C}"/>
              </a:ext>
            </a:extLst>
          </p:cNvPr>
          <p:cNvSpPr txBox="1"/>
          <p:nvPr/>
        </p:nvSpPr>
        <p:spPr>
          <a:xfrm>
            <a:off x="5486400" y="3478116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Old </a:t>
            </a:r>
            <a:r>
              <a:rPr lang="nl-NL" dirty="0" err="1"/>
              <a:t>vs</a:t>
            </a:r>
            <a:r>
              <a:rPr lang="nl-NL" dirty="0"/>
              <a:t> New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24EA943-7617-6F75-9CDC-D842F9BA1B5E}"/>
              </a:ext>
            </a:extLst>
          </p:cNvPr>
          <p:cNvSpPr txBox="1"/>
          <p:nvPr/>
        </p:nvSpPr>
        <p:spPr>
          <a:xfrm>
            <a:off x="6597441" y="6351469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P2→</a:t>
            </a:r>
          </a:p>
        </p:txBody>
      </p:sp>
    </p:spTree>
    <p:extLst>
      <p:ext uri="{BB962C8B-B14F-4D97-AF65-F5344CB8AC3E}">
        <p14:creationId xmlns:p14="http://schemas.microsoft.com/office/powerpoint/2010/main" val="133596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0163AFE7-2BC5-C15B-7D6D-D078B8111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112" y="0"/>
            <a:ext cx="5252075" cy="1032417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-3622" y="2492698"/>
            <a:ext cx="7895110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nl-NL" dirty="0"/>
          </a:p>
          <a:p>
            <a:pPr algn="ctr"/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@ Ouwe jongens Krentenbrood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March</a:t>
            </a:r>
            <a:endParaRPr lang="nl-NL" sz="3200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endParaRPr lang="nl-NL" dirty="0">
              <a:highlight>
                <a:srgbClr val="000000"/>
              </a:highlight>
            </a:endParaRPr>
          </a:p>
          <a:p>
            <a:pPr algn="ctr"/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dirty="0"/>
              <a:t>12/8 </a:t>
            </a:r>
            <a:r>
              <a:rPr lang="nl-NL" dirty="0" err="1"/>
              <a:t>One</a:t>
            </a:r>
            <a:r>
              <a:rPr lang="nl-NL" dirty="0"/>
              <a:t> of </a:t>
            </a:r>
            <a:r>
              <a:rPr lang="nl-NL" dirty="0" err="1"/>
              <a:t>those</a:t>
            </a:r>
            <a:r>
              <a:rPr lang="nl-NL" dirty="0"/>
              <a:t> most </a:t>
            </a:r>
            <a:r>
              <a:rPr lang="nl-NL" dirty="0" err="1"/>
              <a:t>favorite</a:t>
            </a:r>
            <a:r>
              <a:rPr lang="nl-NL" dirty="0"/>
              <a:t>..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dirty="0"/>
              <a:t>Multiple </a:t>
            </a:r>
            <a:r>
              <a:rPr lang="nl-NL" dirty="0" err="1"/>
              <a:t>endless</a:t>
            </a:r>
            <a:r>
              <a:rPr lang="nl-NL" dirty="0"/>
              <a:t> </a:t>
            </a:r>
            <a:r>
              <a:rPr lang="nl-NL" dirty="0" err="1"/>
              <a:t>rhythm</a:t>
            </a:r>
            <a:r>
              <a:rPr lang="nl-NL" dirty="0"/>
              <a:t> </a:t>
            </a:r>
            <a:r>
              <a:rPr lang="nl-NL" dirty="0" err="1"/>
              <a:t>variations</a:t>
            </a:r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dirty="0"/>
              <a:t>Multiple </a:t>
            </a:r>
            <a:r>
              <a:rPr lang="nl-NL" dirty="0" err="1"/>
              <a:t>walking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3647401-364F-1AFB-18CB-0BEC89C37B4A}"/>
              </a:ext>
            </a:extLst>
          </p:cNvPr>
          <p:cNvSpPr txBox="1"/>
          <p:nvPr/>
        </p:nvSpPr>
        <p:spPr>
          <a:xfrm>
            <a:off x="6174297" y="6316910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P1</a:t>
            </a:r>
          </a:p>
        </p:txBody>
      </p:sp>
    </p:spTree>
    <p:extLst>
      <p:ext uri="{BB962C8B-B14F-4D97-AF65-F5344CB8AC3E}">
        <p14:creationId xmlns:p14="http://schemas.microsoft.com/office/powerpoint/2010/main" val="1255647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0163AFE7-2BC5-C15B-7D6D-D078B8111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112" y="0"/>
            <a:ext cx="5252075" cy="10324171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-140164" y="2559810"/>
            <a:ext cx="7892673" cy="307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nl-NL" dirty="0"/>
          </a:p>
          <a:p>
            <a:pPr algn="ctr"/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@ Ouwe jongens Krentenbrood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March</a:t>
            </a:r>
            <a:endParaRPr lang="nl-NL" sz="3200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endParaRPr lang="nl-NL" dirty="0">
              <a:highlight>
                <a:srgbClr val="000000"/>
              </a:highlight>
            </a:endParaRPr>
          </a:p>
          <a:p>
            <a:pPr algn="ctr"/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dirty="0"/>
              <a:t>12/8 </a:t>
            </a:r>
            <a:r>
              <a:rPr lang="nl-NL" dirty="0" err="1"/>
              <a:t>One</a:t>
            </a:r>
            <a:r>
              <a:rPr lang="nl-NL" dirty="0"/>
              <a:t> of </a:t>
            </a:r>
            <a:r>
              <a:rPr lang="nl-NL" dirty="0" err="1"/>
              <a:t>those</a:t>
            </a:r>
            <a:r>
              <a:rPr lang="nl-NL" dirty="0"/>
              <a:t> most </a:t>
            </a:r>
            <a:r>
              <a:rPr lang="nl-NL" dirty="0" err="1"/>
              <a:t>favorite</a:t>
            </a:r>
            <a:r>
              <a:rPr lang="nl-NL" dirty="0"/>
              <a:t>..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nl-NL" dirty="0"/>
              <a:t> more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come</a:t>
            </a:r>
            <a:r>
              <a:rPr lang="nl-NL" dirty="0"/>
              <a:t>…… Next Page…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060EEBD-A2B4-460E-F7CF-73E8DC9D942B}"/>
              </a:ext>
            </a:extLst>
          </p:cNvPr>
          <p:cNvSpPr txBox="1"/>
          <p:nvPr/>
        </p:nvSpPr>
        <p:spPr>
          <a:xfrm>
            <a:off x="304964" y="1095239"/>
            <a:ext cx="62188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Performance</a:t>
            </a:r>
            <a:endParaRPr lang="nl-NL" sz="54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1701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0" y="0"/>
            <a:ext cx="6292877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  <a:p>
            <a:endParaRPr lang="nl-NL" dirty="0"/>
          </a:p>
          <a:p>
            <a:pPr algn="ctr"/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@ Drums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with</a:t>
            </a:r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the</a:t>
            </a:r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Capital</a:t>
            </a:r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 “D”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Tempo 150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12/8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(Fan of </a:t>
            </a:r>
            <a:r>
              <a:rPr lang="nl-NL" dirty="0" err="1"/>
              <a:t>the</a:t>
            </a:r>
            <a:r>
              <a:rPr lang="nl-NL" dirty="0"/>
              <a:t> 12/8 ( or 6/8)) </a:t>
            </a:r>
          </a:p>
          <a:p>
            <a:pPr algn="ctr"/>
            <a:endParaRPr lang="nl-NL" dirty="0"/>
          </a:p>
          <a:p>
            <a:pPr algn="ctr"/>
            <a:r>
              <a:rPr lang="nl-NL" dirty="0" err="1"/>
              <a:t>Mucho</a:t>
            </a:r>
            <a:r>
              <a:rPr lang="nl-NL" dirty="0"/>
              <a:t> Grande</a:t>
            </a:r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13A5E6D-BDF1-A485-46E7-78310385B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486" y="0"/>
            <a:ext cx="3300445" cy="685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141FF3E-FEC6-0C98-D4A8-09CBEB2D11CF}"/>
              </a:ext>
            </a:extLst>
          </p:cNvPr>
          <p:cNvSpPr txBox="1"/>
          <p:nvPr/>
        </p:nvSpPr>
        <p:spPr>
          <a:xfrm>
            <a:off x="7306811" y="621624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P1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F239404-5403-95A8-8221-1ECCCE78E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41" y="3714673"/>
            <a:ext cx="7617204" cy="306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64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1843496" y="204735"/>
            <a:ext cx="4578497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Performance</a:t>
            </a:r>
            <a:endParaRPr lang="nl-NL" sz="54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FF"/>
              </a:highlight>
            </a:endParaRPr>
          </a:p>
          <a:p>
            <a:pPr algn="ctr"/>
            <a:endParaRPr lang="nl-NL" sz="32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FF"/>
              </a:highligh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84856" y="1942862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13A5E6D-BDF1-A485-46E7-78310385B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486" y="0"/>
            <a:ext cx="3300445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AFCC4FC-FE24-6B2D-C29C-D8B24637A8B4}"/>
              </a:ext>
            </a:extLst>
          </p:cNvPr>
          <p:cNvSpPr txBox="1"/>
          <p:nvPr/>
        </p:nvSpPr>
        <p:spPr>
          <a:xfrm>
            <a:off x="1017541" y="1862248"/>
            <a:ext cx="6102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@ Drums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with</a:t>
            </a:r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the</a:t>
            </a:r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3200" dirty="0" err="1">
                <a:solidFill>
                  <a:srgbClr val="FFFF00"/>
                </a:solidFill>
                <a:highlight>
                  <a:srgbClr val="000000"/>
                </a:highlight>
              </a:rPr>
              <a:t>Capital</a:t>
            </a:r>
            <a:r>
              <a:rPr lang="nl-NL" sz="3200" dirty="0">
                <a:solidFill>
                  <a:srgbClr val="FFFF00"/>
                </a:solidFill>
                <a:highlight>
                  <a:srgbClr val="000000"/>
                </a:highlight>
              </a:rPr>
              <a:t> “D”</a:t>
            </a:r>
          </a:p>
        </p:txBody>
      </p:sp>
    </p:spTree>
    <p:extLst>
      <p:ext uri="{BB962C8B-B14F-4D97-AF65-F5344CB8AC3E}">
        <p14:creationId xmlns:p14="http://schemas.microsoft.com/office/powerpoint/2010/main" val="1814505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14E9B09-9154-E91D-D470-62AF33419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1097838" y="2949238"/>
            <a:ext cx="973452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algn="ctr"/>
            <a:r>
              <a:rPr lang="nl-NL" sz="3200" dirty="0"/>
              <a:t>Look up at </a:t>
            </a:r>
            <a:r>
              <a:rPr lang="nl-NL" sz="3200" dirty="0" err="1"/>
              <a:t>the</a:t>
            </a:r>
            <a:r>
              <a:rPr lang="nl-NL" sz="3200" dirty="0"/>
              <a:t> </a:t>
            </a:r>
            <a:r>
              <a:rPr lang="nl-NL" sz="3200" dirty="0" err="1"/>
              <a:t>sky</a:t>
            </a:r>
            <a:r>
              <a:rPr lang="nl-NL" sz="3200" dirty="0"/>
              <a:t> </a:t>
            </a:r>
            <a:r>
              <a:rPr lang="nl-NL" sz="3200" dirty="0" err="1"/>
              <a:t>and</a:t>
            </a:r>
            <a:r>
              <a:rPr lang="nl-NL" sz="3200" dirty="0"/>
              <a:t> </a:t>
            </a:r>
            <a:r>
              <a:rPr lang="nl-NL" sz="3200" dirty="0" err="1"/>
              <a:t>remember</a:t>
            </a:r>
            <a:r>
              <a:rPr lang="nl-NL" sz="3200" dirty="0"/>
              <a:t> </a:t>
            </a:r>
            <a:r>
              <a:rPr lang="nl-NL" sz="3200" dirty="0" err="1"/>
              <a:t>your</a:t>
            </a:r>
            <a:r>
              <a:rPr lang="nl-NL" sz="3200" dirty="0"/>
              <a:t> </a:t>
            </a:r>
            <a:r>
              <a:rPr lang="nl-NL" sz="3200" dirty="0" err="1"/>
              <a:t>dearest</a:t>
            </a:r>
            <a:r>
              <a:rPr lang="nl-NL" sz="3200" dirty="0"/>
              <a:t>..</a:t>
            </a:r>
          </a:p>
          <a:p>
            <a:pPr algn="ctr"/>
            <a:endParaRPr lang="nl-NL" sz="3200" b="1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r>
              <a:rPr lang="nl-NL" sz="1600" b="1" dirty="0">
                <a:solidFill>
                  <a:srgbClr val="FFFF00"/>
                </a:solidFill>
                <a:highlight>
                  <a:srgbClr val="000000"/>
                </a:highlight>
              </a:rPr>
              <a:t>Arrangement made </a:t>
            </a:r>
            <a:r>
              <a:rPr lang="nl-NL" sz="16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for</a:t>
            </a:r>
            <a:r>
              <a:rPr lang="nl-NL" sz="1600" b="1" dirty="0">
                <a:solidFill>
                  <a:srgbClr val="FFFF00"/>
                </a:solidFill>
                <a:highlight>
                  <a:srgbClr val="000000"/>
                </a:highlight>
              </a:rPr>
              <a:t> PASIC 2014</a:t>
            </a:r>
          </a:p>
          <a:p>
            <a:pPr algn="ctr"/>
            <a:endParaRPr lang="nl-NL" sz="1600" b="1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r>
              <a:rPr lang="nl-NL" sz="16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Where</a:t>
            </a:r>
            <a:r>
              <a:rPr lang="nl-NL" sz="1600" b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16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all</a:t>
            </a:r>
            <a:r>
              <a:rPr lang="nl-NL" sz="1600" b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16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rudimental</a:t>
            </a:r>
            <a:r>
              <a:rPr lang="nl-NL" sz="1600" b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16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paterns</a:t>
            </a:r>
            <a:r>
              <a:rPr lang="nl-NL" sz="1600" b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16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come</a:t>
            </a:r>
            <a:r>
              <a:rPr lang="nl-NL" sz="1600" b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16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together</a:t>
            </a:r>
            <a:endParaRPr lang="nl-NL" sz="1600" b="1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endParaRPr lang="nl-NL" sz="1600" b="1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endParaRPr lang="nl-NL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17175AE-1B04-E1C4-CB66-3D5762B993FB}"/>
              </a:ext>
            </a:extLst>
          </p:cNvPr>
          <p:cNvSpPr txBox="1"/>
          <p:nvPr/>
        </p:nvSpPr>
        <p:spPr>
          <a:xfrm>
            <a:off x="10117123" y="6107185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The End</a:t>
            </a:r>
          </a:p>
        </p:txBody>
      </p:sp>
      <p:pic>
        <p:nvPicPr>
          <p:cNvPr id="7" name="A Sky full of stars SIRD w click (2)">
            <a:hlinkClick r:id="" action="ppaction://media"/>
            <a:extLst>
              <a:ext uri="{FF2B5EF4-FFF2-40B4-BE49-F238E27FC236}">
                <a16:creationId xmlns:a16="http://schemas.microsoft.com/office/drawing/2014/main" id="{9243FCA5-44DF-5F15-3074-6CB8DE45C0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1489601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7" name="Inkt 36">
                <a:extLst>
                  <a:ext uri="{FF2B5EF4-FFF2-40B4-BE49-F238E27FC236}">
                    <a16:creationId xmlns:a16="http://schemas.microsoft.com/office/drawing/2014/main" id="{ACA5F03C-D2C9-54D8-7A91-B7CDFE9C1944}"/>
                  </a:ext>
                </a:extLst>
              </p14:cNvPr>
              <p14:cNvContentPartPr/>
              <p14:nvPr/>
            </p14:nvContentPartPr>
            <p14:xfrm>
              <a:off x="5955880" y="6123689"/>
              <a:ext cx="336960" cy="351360"/>
            </p14:xfrm>
          </p:contentPart>
        </mc:Choice>
        <mc:Fallback xmlns="">
          <p:pic>
            <p:nvPicPr>
              <p:cNvPr id="37" name="Inkt 36">
                <a:extLst>
                  <a:ext uri="{FF2B5EF4-FFF2-40B4-BE49-F238E27FC236}">
                    <a16:creationId xmlns:a16="http://schemas.microsoft.com/office/drawing/2014/main" id="{ACA5F03C-D2C9-54D8-7A91-B7CDFE9C194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47240" y="6115049"/>
                <a:ext cx="354600" cy="36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6" name="Inkt 35">
                <a:extLst>
                  <a:ext uri="{FF2B5EF4-FFF2-40B4-BE49-F238E27FC236}">
                    <a16:creationId xmlns:a16="http://schemas.microsoft.com/office/drawing/2014/main" id="{82451E5B-0C13-1E8C-4D66-2CEFB15D4CD0}"/>
                  </a:ext>
                </a:extLst>
              </p14:cNvPr>
              <p14:cNvContentPartPr/>
              <p14:nvPr/>
            </p14:nvContentPartPr>
            <p14:xfrm>
              <a:off x="5991160" y="6245729"/>
              <a:ext cx="275760" cy="228960"/>
            </p14:xfrm>
          </p:contentPart>
        </mc:Choice>
        <mc:Fallback xmlns="">
          <p:pic>
            <p:nvPicPr>
              <p:cNvPr id="36" name="Inkt 35">
                <a:extLst>
                  <a:ext uri="{FF2B5EF4-FFF2-40B4-BE49-F238E27FC236}">
                    <a16:creationId xmlns:a16="http://schemas.microsoft.com/office/drawing/2014/main" id="{82451E5B-0C13-1E8C-4D66-2CEFB15D4CD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82160" y="6236729"/>
                <a:ext cx="29340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2" name="Inkt 31">
                <a:extLst>
                  <a:ext uri="{FF2B5EF4-FFF2-40B4-BE49-F238E27FC236}">
                    <a16:creationId xmlns:a16="http://schemas.microsoft.com/office/drawing/2014/main" id="{1DD7B401-1624-13C9-2EE5-475C8AAD8E7B}"/>
                  </a:ext>
                </a:extLst>
              </p14:cNvPr>
              <p14:cNvContentPartPr/>
              <p14:nvPr/>
            </p14:nvContentPartPr>
            <p14:xfrm>
              <a:off x="6141090" y="6231640"/>
              <a:ext cx="132120" cy="224280"/>
            </p14:xfrm>
          </p:contentPart>
        </mc:Choice>
        <mc:Fallback xmlns="">
          <p:pic>
            <p:nvPicPr>
              <p:cNvPr id="32" name="Inkt 31">
                <a:extLst>
                  <a:ext uri="{FF2B5EF4-FFF2-40B4-BE49-F238E27FC236}">
                    <a16:creationId xmlns:a16="http://schemas.microsoft.com/office/drawing/2014/main" id="{1DD7B401-1624-13C9-2EE5-475C8AAD8E7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32450" y="6222640"/>
                <a:ext cx="14976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5" name="Inkt 34">
                <a:extLst>
                  <a:ext uri="{FF2B5EF4-FFF2-40B4-BE49-F238E27FC236}">
                    <a16:creationId xmlns:a16="http://schemas.microsoft.com/office/drawing/2014/main" id="{17D75F3D-F5AF-891E-C63D-4B9D804DDE4B}"/>
                  </a:ext>
                </a:extLst>
              </p14:cNvPr>
              <p14:cNvContentPartPr/>
              <p14:nvPr/>
            </p14:nvContentPartPr>
            <p14:xfrm>
              <a:off x="6141090" y="6405160"/>
              <a:ext cx="158400" cy="198000"/>
            </p14:xfrm>
          </p:contentPart>
        </mc:Choice>
        <mc:Fallback xmlns="">
          <p:pic>
            <p:nvPicPr>
              <p:cNvPr id="35" name="Inkt 34">
                <a:extLst>
                  <a:ext uri="{FF2B5EF4-FFF2-40B4-BE49-F238E27FC236}">
                    <a16:creationId xmlns:a16="http://schemas.microsoft.com/office/drawing/2014/main" id="{17D75F3D-F5AF-891E-C63D-4B9D804DDE4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132450" y="6396160"/>
                <a:ext cx="17604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t 17">
                <a:extLst>
                  <a:ext uri="{FF2B5EF4-FFF2-40B4-BE49-F238E27FC236}">
                    <a16:creationId xmlns:a16="http://schemas.microsoft.com/office/drawing/2014/main" id="{645643AD-CAA2-C67A-A491-85935297602A}"/>
                  </a:ext>
                </a:extLst>
              </p14:cNvPr>
              <p14:cNvContentPartPr/>
              <p14:nvPr/>
            </p14:nvContentPartPr>
            <p14:xfrm>
              <a:off x="5924370" y="5797480"/>
              <a:ext cx="240840" cy="404640"/>
            </p14:xfrm>
          </p:contentPart>
        </mc:Choice>
        <mc:Fallback xmlns="">
          <p:pic>
            <p:nvPicPr>
              <p:cNvPr id="18" name="Inkt 17">
                <a:extLst>
                  <a:ext uri="{FF2B5EF4-FFF2-40B4-BE49-F238E27FC236}">
                    <a16:creationId xmlns:a16="http://schemas.microsoft.com/office/drawing/2014/main" id="{645643AD-CAA2-C67A-A491-85935297602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915370" y="5788480"/>
                <a:ext cx="258480" cy="42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" name="Inkt 18">
                <a:extLst>
                  <a:ext uri="{FF2B5EF4-FFF2-40B4-BE49-F238E27FC236}">
                    <a16:creationId xmlns:a16="http://schemas.microsoft.com/office/drawing/2014/main" id="{56DF9F92-A57E-B198-CCF0-2690726E26D1}"/>
                  </a:ext>
                </a:extLst>
              </p14:cNvPr>
              <p14:cNvContentPartPr/>
              <p14:nvPr/>
            </p14:nvContentPartPr>
            <p14:xfrm>
              <a:off x="5948850" y="5784520"/>
              <a:ext cx="139680" cy="375480"/>
            </p14:xfrm>
          </p:contentPart>
        </mc:Choice>
        <mc:Fallback xmlns="">
          <p:pic>
            <p:nvPicPr>
              <p:cNvPr id="19" name="Inkt 18">
                <a:extLst>
                  <a:ext uri="{FF2B5EF4-FFF2-40B4-BE49-F238E27FC236}">
                    <a16:creationId xmlns:a16="http://schemas.microsoft.com/office/drawing/2014/main" id="{56DF9F92-A57E-B198-CCF0-2690726E26D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39850" y="5775880"/>
                <a:ext cx="157320" cy="393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" name="Groep 26">
            <a:extLst>
              <a:ext uri="{FF2B5EF4-FFF2-40B4-BE49-F238E27FC236}">
                <a16:creationId xmlns:a16="http://schemas.microsoft.com/office/drawing/2014/main" id="{C4B6C7DC-0BA8-3375-28F2-E48C43A80950}"/>
              </a:ext>
            </a:extLst>
          </p:cNvPr>
          <p:cNvGrpSpPr/>
          <p:nvPr/>
        </p:nvGrpSpPr>
        <p:grpSpPr>
          <a:xfrm>
            <a:off x="6012435" y="6205956"/>
            <a:ext cx="170280" cy="83160"/>
            <a:chOff x="6012435" y="6205956"/>
            <a:chExt cx="170280" cy="8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5" name="Inkt 24">
                  <a:extLst>
                    <a:ext uri="{FF2B5EF4-FFF2-40B4-BE49-F238E27FC236}">
                      <a16:creationId xmlns:a16="http://schemas.microsoft.com/office/drawing/2014/main" id="{AC138926-BFC6-5DD8-CCCA-70E190BA67C0}"/>
                    </a:ext>
                  </a:extLst>
                </p14:cNvPr>
                <p14:cNvContentPartPr/>
                <p14:nvPr/>
              </p14:nvContentPartPr>
              <p14:xfrm>
                <a:off x="6012435" y="6209196"/>
                <a:ext cx="154800" cy="79920"/>
              </p14:xfrm>
            </p:contentPart>
          </mc:Choice>
          <mc:Fallback xmlns="">
            <p:pic>
              <p:nvPicPr>
                <p:cNvPr id="25" name="Inkt 24">
                  <a:extLst>
                    <a:ext uri="{FF2B5EF4-FFF2-40B4-BE49-F238E27FC236}">
                      <a16:creationId xmlns:a16="http://schemas.microsoft.com/office/drawing/2014/main" id="{AC138926-BFC6-5DD8-CCCA-70E190BA67C0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003795" y="6200196"/>
                  <a:ext cx="1724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6" name="Inkt 25">
                  <a:extLst>
                    <a:ext uri="{FF2B5EF4-FFF2-40B4-BE49-F238E27FC236}">
                      <a16:creationId xmlns:a16="http://schemas.microsoft.com/office/drawing/2014/main" id="{979C5C38-5F0E-AA05-E7E5-8349B239F0FA}"/>
                    </a:ext>
                  </a:extLst>
                </p14:cNvPr>
                <p14:cNvContentPartPr/>
                <p14:nvPr/>
              </p14:nvContentPartPr>
              <p14:xfrm>
                <a:off x="6179475" y="6205956"/>
                <a:ext cx="3240" cy="3600"/>
              </p14:xfrm>
            </p:contentPart>
          </mc:Choice>
          <mc:Fallback xmlns="">
            <p:pic>
              <p:nvPicPr>
                <p:cNvPr id="26" name="Inkt 25">
                  <a:extLst>
                    <a:ext uri="{FF2B5EF4-FFF2-40B4-BE49-F238E27FC236}">
                      <a16:creationId xmlns:a16="http://schemas.microsoft.com/office/drawing/2014/main" id="{979C5C38-5F0E-AA05-E7E5-8349B239F0F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170835" y="6196956"/>
                  <a:ext cx="20880" cy="21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9" name="Inkt 28">
                <a:extLst>
                  <a:ext uri="{FF2B5EF4-FFF2-40B4-BE49-F238E27FC236}">
                    <a16:creationId xmlns:a16="http://schemas.microsoft.com/office/drawing/2014/main" id="{81D22A24-FB32-D6EE-9672-839C5DC367A5}"/>
                  </a:ext>
                </a:extLst>
              </p14:cNvPr>
              <p14:cNvContentPartPr/>
              <p14:nvPr/>
            </p14:nvContentPartPr>
            <p14:xfrm>
              <a:off x="5927522" y="5788386"/>
              <a:ext cx="10440" cy="5040"/>
            </p14:xfrm>
          </p:contentPart>
        </mc:Choice>
        <mc:Fallback xmlns="">
          <p:pic>
            <p:nvPicPr>
              <p:cNvPr id="29" name="Inkt 28">
                <a:extLst>
                  <a:ext uri="{FF2B5EF4-FFF2-40B4-BE49-F238E27FC236}">
                    <a16:creationId xmlns:a16="http://schemas.microsoft.com/office/drawing/2014/main" id="{81D22A24-FB32-D6EE-9672-839C5DC367A5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918522" y="5779746"/>
                <a:ext cx="28080" cy="2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8" name="Inkt 37">
                <a:extLst>
                  <a:ext uri="{FF2B5EF4-FFF2-40B4-BE49-F238E27FC236}">
                    <a16:creationId xmlns:a16="http://schemas.microsoft.com/office/drawing/2014/main" id="{0FFC0752-D203-ECF0-4620-31F67680E2F3}"/>
                  </a:ext>
                </a:extLst>
              </p14:cNvPr>
              <p14:cNvContentPartPr/>
              <p14:nvPr/>
            </p14:nvContentPartPr>
            <p14:xfrm>
              <a:off x="6128762" y="6425461"/>
              <a:ext cx="145080" cy="63720"/>
            </p14:xfrm>
          </p:contentPart>
        </mc:Choice>
        <mc:Fallback xmlns="">
          <p:pic>
            <p:nvPicPr>
              <p:cNvPr id="38" name="Inkt 37">
                <a:extLst>
                  <a:ext uri="{FF2B5EF4-FFF2-40B4-BE49-F238E27FC236}">
                    <a16:creationId xmlns:a16="http://schemas.microsoft.com/office/drawing/2014/main" id="{0FFC0752-D203-ECF0-4620-31F67680E2F3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119762" y="6416821"/>
                <a:ext cx="16272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811DF824-5D9B-F0A1-D87A-E1A7975E8634}"/>
                  </a:ext>
                </a:extLst>
              </p14:cNvPr>
              <p14:cNvContentPartPr/>
              <p14:nvPr/>
            </p14:nvContentPartPr>
            <p14:xfrm>
              <a:off x="6139202" y="6421861"/>
              <a:ext cx="147960" cy="67680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811DF824-5D9B-F0A1-D87A-E1A7975E8634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130562" y="6412861"/>
                <a:ext cx="165600" cy="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0" name="Inkt 39">
                <a:extLst>
                  <a:ext uri="{FF2B5EF4-FFF2-40B4-BE49-F238E27FC236}">
                    <a16:creationId xmlns:a16="http://schemas.microsoft.com/office/drawing/2014/main" id="{5A496036-0C80-53CD-212F-0211B069CD50}"/>
                  </a:ext>
                </a:extLst>
              </p14:cNvPr>
              <p14:cNvContentPartPr/>
              <p14:nvPr/>
            </p14:nvContentPartPr>
            <p14:xfrm>
              <a:off x="6125162" y="6420421"/>
              <a:ext cx="175680" cy="75600"/>
            </p14:xfrm>
          </p:contentPart>
        </mc:Choice>
        <mc:Fallback xmlns="">
          <p:pic>
            <p:nvPicPr>
              <p:cNvPr id="40" name="Inkt 39">
                <a:extLst>
                  <a:ext uri="{FF2B5EF4-FFF2-40B4-BE49-F238E27FC236}">
                    <a16:creationId xmlns:a16="http://schemas.microsoft.com/office/drawing/2014/main" id="{5A496036-0C80-53CD-212F-0211B069CD5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16162" y="6411781"/>
                <a:ext cx="19332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1" name="Inkt 40">
                <a:extLst>
                  <a:ext uri="{FF2B5EF4-FFF2-40B4-BE49-F238E27FC236}">
                    <a16:creationId xmlns:a16="http://schemas.microsoft.com/office/drawing/2014/main" id="{3324716F-DB44-C58B-8B9B-99F2EBC727B6}"/>
                  </a:ext>
                </a:extLst>
              </p14:cNvPr>
              <p14:cNvContentPartPr/>
              <p14:nvPr/>
            </p14:nvContentPartPr>
            <p14:xfrm>
              <a:off x="13102706" y="6215546"/>
              <a:ext cx="360" cy="360"/>
            </p14:xfrm>
          </p:contentPart>
        </mc:Choice>
        <mc:Fallback xmlns="">
          <p:pic>
            <p:nvPicPr>
              <p:cNvPr id="41" name="Inkt 40">
                <a:extLst>
                  <a:ext uri="{FF2B5EF4-FFF2-40B4-BE49-F238E27FC236}">
                    <a16:creationId xmlns:a16="http://schemas.microsoft.com/office/drawing/2014/main" id="{3324716F-DB44-C58B-8B9B-99F2EBC727B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3093706" y="6206906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8858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F64FCB0-4DD6-2D4D-29E8-C913F9AC2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357" y="-85001"/>
            <a:ext cx="9138385" cy="6943001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E92F3DF-3CE3-EB09-9325-682C63D8C2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 trans="17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9722">
            <a:off x="6293962" y="1844840"/>
            <a:ext cx="2384998" cy="323321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chemeClr val="tx1">
                <a:alpha val="47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783809" y="129234"/>
            <a:ext cx="7176966" cy="53553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Composition</a:t>
            </a:r>
            <a:endParaRPr lang="nl-NL" sz="5400" b="1" cap="none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r>
              <a:rPr lang="nl-NL" sz="3600" b="1" i="1" spc="50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Warming-Up</a:t>
            </a:r>
          </a:p>
          <a:p>
            <a:pPr algn="ctr"/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Razzle-Dazzle</a:t>
            </a:r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  <a:p>
            <a:pPr algn="ctr"/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Introduction</a:t>
            </a:r>
            <a:r>
              <a:rPr lang="nl-NL" sz="3600" b="1" i="1" spc="50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 </a:t>
            </a:r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sections</a:t>
            </a:r>
            <a:r>
              <a:rPr lang="nl-NL" sz="3600" b="1" i="1" spc="50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 &amp; </a:t>
            </a:r>
            <a:r>
              <a:rPr lang="nl-NL" sz="3600" b="1" i="1" spc="50" dirty="0" err="1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00"/>
                </a:highlight>
              </a:rPr>
              <a:t>Players</a:t>
            </a:r>
            <a:endParaRPr lang="nl-NL" sz="3600" b="1" i="1" spc="50" dirty="0">
              <a:ln w="0"/>
              <a:solidFill>
                <a:srgbClr val="FFC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00"/>
              </a:highligh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810D54-D2CD-4FA1-6EFC-B81F1476570F}"/>
              </a:ext>
            </a:extLst>
          </p:cNvPr>
          <p:cNvSpPr txBox="1"/>
          <p:nvPr/>
        </p:nvSpPr>
        <p:spPr>
          <a:xfrm>
            <a:off x="8162917" y="5528596"/>
            <a:ext cx="25987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>
                <a:solidFill>
                  <a:srgbClr val="CDD1FB"/>
                </a:solidFill>
                <a:highlight>
                  <a:srgbClr val="000080"/>
                </a:highlight>
              </a:rPr>
              <a:t>By</a:t>
            </a:r>
            <a:r>
              <a:rPr lang="nl-NL" b="1" dirty="0">
                <a:solidFill>
                  <a:srgbClr val="CDD1FB"/>
                </a:solidFill>
                <a:highlight>
                  <a:srgbClr val="000080"/>
                </a:highlight>
              </a:rPr>
              <a:t>: Peter Vulperhorst</a:t>
            </a:r>
          </a:p>
          <a:p>
            <a:pPr algn="ctr"/>
            <a:r>
              <a:rPr lang="nl-NL" b="1" dirty="0">
                <a:solidFill>
                  <a:srgbClr val="CDD1FB"/>
                </a:solidFill>
                <a:highlight>
                  <a:srgbClr val="000080"/>
                </a:highlight>
              </a:rPr>
              <a:t>&amp;</a:t>
            </a:r>
          </a:p>
          <a:p>
            <a:r>
              <a:rPr lang="nl-NL" b="1" dirty="0">
                <a:solidFill>
                  <a:srgbClr val="CDD1FB"/>
                </a:solidFill>
                <a:highlight>
                  <a:srgbClr val="000080"/>
                </a:highlight>
              </a:rPr>
              <a:t> Traditional </a:t>
            </a:r>
            <a:r>
              <a:rPr lang="nl-NL" b="1" dirty="0" err="1">
                <a:solidFill>
                  <a:srgbClr val="CDD1FB"/>
                </a:solidFill>
                <a:highlight>
                  <a:srgbClr val="000080"/>
                </a:highlight>
              </a:rPr>
              <a:t>Collective</a:t>
            </a:r>
            <a:endParaRPr lang="nl-NL" b="1" dirty="0">
              <a:solidFill>
                <a:srgbClr val="CDD1FB"/>
              </a:solidFill>
              <a:highlight>
                <a:srgbClr val="000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5129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B4702FD-3F39-C8B9-98C5-8BA22A28D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387" y="-1662285"/>
            <a:ext cx="8449988" cy="988828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743B155-9141-FC74-FF3C-38C8E06833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281" y="453006"/>
            <a:ext cx="3435570" cy="228637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579AD49-6F40-C297-1827-5B6FCF3C3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031" y="2490433"/>
            <a:ext cx="3435570" cy="228982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51AE114-67CA-034C-9336-66C4D2EDCA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891" y="4485574"/>
            <a:ext cx="3413102" cy="198653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C95EB57-DC7D-6E15-A875-373764EE8B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546" y="608572"/>
            <a:ext cx="3775583" cy="426160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98B399-E9B8-1E57-AC4E-FBD3CB849009}"/>
              </a:ext>
            </a:extLst>
          </p:cNvPr>
          <p:cNvSpPr txBox="1"/>
          <p:nvPr/>
        </p:nvSpPr>
        <p:spPr>
          <a:xfrm>
            <a:off x="-1931164" y="798581"/>
            <a:ext cx="63336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000000"/>
                </a:highlight>
              </a:rPr>
              <a:t>Compositions</a:t>
            </a:r>
            <a:endParaRPr lang="nl-NL" sz="2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highlight>
                <a:srgbClr val="000000"/>
              </a:highlight>
            </a:endParaRPr>
          </a:p>
          <a:p>
            <a:pPr algn="ctr"/>
            <a:r>
              <a:rPr lang="nl-NL" sz="2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000000"/>
                </a:highlight>
              </a:rPr>
              <a:t>What</a:t>
            </a:r>
            <a:r>
              <a:rPr lang="nl-NL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000000"/>
                </a:highlight>
              </a:rPr>
              <a:t>for</a:t>
            </a:r>
            <a:r>
              <a:rPr lang="nl-NL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000000"/>
                </a:highlight>
              </a:rPr>
              <a:t>style</a:t>
            </a:r>
            <a:r>
              <a:rPr lang="nl-NL" sz="2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000000"/>
                </a:highlight>
              </a:rPr>
              <a:t>?</a:t>
            </a:r>
            <a:endParaRPr lang="nl-NL" sz="2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highlight>
                <a:srgbClr val="000000"/>
              </a:highlight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8111D7E-8593-B2EA-3639-F363AFCBDD87}"/>
              </a:ext>
            </a:extLst>
          </p:cNvPr>
          <p:cNvSpPr txBox="1"/>
          <p:nvPr/>
        </p:nvSpPr>
        <p:spPr>
          <a:xfrm>
            <a:off x="256468" y="2381296"/>
            <a:ext cx="7394973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Traditional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Marching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style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,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what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is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that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Ceremonial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Parades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Festivals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/>
              <a:t>Competitions</a:t>
            </a:r>
            <a:endParaRPr lang="nl-NL" dirty="0"/>
          </a:p>
          <a:p>
            <a:endParaRPr lang="nl-NL" dirty="0"/>
          </a:p>
          <a:p>
            <a:r>
              <a:rPr lang="nl-NL" dirty="0"/>
              <a:t>Tempo +/- 80 --- 200?</a:t>
            </a:r>
          </a:p>
          <a:p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Showband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style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,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tipical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Dutch!,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please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explain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Parades/Carnaval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Festivals ( Stand </a:t>
            </a:r>
            <a:r>
              <a:rPr lang="nl-NL" dirty="0" err="1"/>
              <a:t>still</a:t>
            </a:r>
            <a:r>
              <a:rPr lang="nl-NL" dirty="0"/>
              <a:t> or </a:t>
            </a:r>
            <a:r>
              <a:rPr lang="nl-NL" dirty="0" err="1"/>
              <a:t>city</a:t>
            </a:r>
            <a:r>
              <a:rPr lang="nl-NL" dirty="0"/>
              <a:t> runs)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Party - Dance ( </a:t>
            </a:r>
            <a:r>
              <a:rPr lang="nl-NL" dirty="0" err="1"/>
              <a:t>Projects</a:t>
            </a:r>
            <a:r>
              <a:rPr lang="nl-NL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Show - Tattoo (</a:t>
            </a:r>
            <a:r>
              <a:rPr lang="nl-NL" dirty="0" err="1"/>
              <a:t>Competition</a:t>
            </a:r>
            <a:r>
              <a:rPr lang="nl-NL" dirty="0"/>
              <a:t>) </a:t>
            </a:r>
          </a:p>
          <a:p>
            <a:endParaRPr lang="nl-NL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5B76F6B-FCD8-8E3B-492C-A4D2BC45F7FD}"/>
              </a:ext>
            </a:extLst>
          </p:cNvPr>
          <p:cNvSpPr txBox="1"/>
          <p:nvPr/>
        </p:nvSpPr>
        <p:spPr>
          <a:xfrm>
            <a:off x="253566" y="2058939"/>
            <a:ext cx="2060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Tempo 100 -130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2B45D6A-FBE5-10A1-02DC-462ADD62C363}"/>
              </a:ext>
            </a:extLst>
          </p:cNvPr>
          <p:cNvSpPr txBox="1"/>
          <p:nvPr/>
        </p:nvSpPr>
        <p:spPr>
          <a:xfrm>
            <a:off x="1836067" y="3202239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2/4-3/4-4/4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57936D78-25D5-8F21-D9CA-C5AF100BABBE}"/>
              </a:ext>
            </a:extLst>
          </p:cNvPr>
          <p:cNvSpPr txBox="1"/>
          <p:nvPr/>
        </p:nvSpPr>
        <p:spPr>
          <a:xfrm>
            <a:off x="2102265" y="6019450"/>
            <a:ext cx="72981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2/4-3/4-4/4</a:t>
            </a:r>
          </a:p>
          <a:p>
            <a:r>
              <a:rPr lang="nl-NL" b="1" dirty="0">
                <a:solidFill>
                  <a:srgbClr val="FF0000"/>
                </a:solidFill>
              </a:rPr>
              <a:t>3/8-5/8-6/8-7/8-9/8-12/8</a:t>
            </a:r>
          </a:p>
        </p:txBody>
      </p:sp>
    </p:spTree>
    <p:extLst>
      <p:ext uri="{BB962C8B-B14F-4D97-AF65-F5344CB8AC3E}">
        <p14:creationId xmlns:p14="http://schemas.microsoft.com/office/powerpoint/2010/main" val="3689839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1843495" y="204735"/>
            <a:ext cx="4578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Performance</a:t>
            </a:r>
            <a:endParaRPr lang="nl-NL" sz="32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FF"/>
              </a:highligh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1384286" y="1858520"/>
            <a:ext cx="4806893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32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Razzle</a:t>
            </a:r>
            <a:r>
              <a:rPr lang="nl-NL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  <a:r>
              <a:rPr lang="nl-NL" sz="32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Dazzle</a:t>
            </a:r>
            <a:r>
              <a:rPr lang="nl-NL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 ( </a:t>
            </a:r>
            <a:r>
              <a:rPr lang="nl-NL" sz="32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March</a:t>
            </a:r>
            <a:r>
              <a:rPr lang="nl-NL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) </a:t>
            </a:r>
          </a:p>
          <a:p>
            <a:pPr algn="ctr"/>
            <a:endParaRPr lang="nl-NL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r>
              <a:rPr lang="nl-NL" dirty="0"/>
              <a:t>Tempo +/- 105</a:t>
            </a:r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dirty="0"/>
              <a:t> The </a:t>
            </a:r>
            <a:r>
              <a:rPr lang="nl-NL" dirty="0" err="1"/>
              <a:t>use</a:t>
            </a:r>
            <a:r>
              <a:rPr lang="nl-NL" dirty="0"/>
              <a:t> of different </a:t>
            </a:r>
            <a:r>
              <a:rPr lang="nl-NL" dirty="0" err="1"/>
              <a:t>timesignatures</a:t>
            </a:r>
            <a:r>
              <a:rPr lang="nl-NL" dirty="0"/>
              <a:t> </a:t>
            </a:r>
          </a:p>
          <a:p>
            <a:pPr algn="ctr"/>
            <a:endParaRPr lang="nl-NL" dirty="0"/>
          </a:p>
          <a:p>
            <a:pPr algn="ctr"/>
            <a:r>
              <a:rPr lang="nl-NL" dirty="0" err="1"/>
              <a:t>and</a:t>
            </a:r>
            <a:r>
              <a:rPr lang="nl-NL" dirty="0"/>
              <a:t> Latin feel</a:t>
            </a:r>
          </a:p>
          <a:p>
            <a:pPr algn="ctr"/>
            <a:endParaRPr lang="nl-NL" dirty="0"/>
          </a:p>
          <a:p>
            <a:pPr algn="ctr"/>
            <a:r>
              <a:rPr lang="nl-NL" dirty="0"/>
              <a:t>*Counterpoint: </a:t>
            </a:r>
            <a:r>
              <a:rPr lang="nl-NL" dirty="0" err="1"/>
              <a:t>Melody</a:t>
            </a:r>
            <a:r>
              <a:rPr lang="nl-NL" dirty="0"/>
              <a:t> </a:t>
            </a:r>
            <a:r>
              <a:rPr lang="nl-NL" dirty="0" err="1"/>
              <a:t>within</a:t>
            </a:r>
            <a:r>
              <a:rPr lang="nl-NL" dirty="0"/>
              <a:t> </a:t>
            </a:r>
            <a:r>
              <a:rPr lang="nl-NL" dirty="0" err="1"/>
              <a:t>Melody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5A07575-D7E9-C8A2-E5A0-889CDD92C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950" y="4935359"/>
            <a:ext cx="2740794" cy="182486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E55572B-7634-65E5-4722-01D7ED57D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051" y="0"/>
            <a:ext cx="47089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2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C4D1B7F-FE94-0E35-B8C0-120444554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504" y="0"/>
            <a:ext cx="8206496" cy="494111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B73F0B-F0FF-DD07-2542-F6B06689454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 trans="17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9722">
            <a:off x="8245073" y="1661387"/>
            <a:ext cx="3006235" cy="45706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chemeClr val="tx1">
                <a:alpha val="47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8BDBC7A4-9DB1-65E3-4483-FFFEBAFA127C}"/>
              </a:ext>
            </a:extLst>
          </p:cNvPr>
          <p:cNvSpPr txBox="1"/>
          <p:nvPr/>
        </p:nvSpPr>
        <p:spPr>
          <a:xfrm>
            <a:off x="108382" y="293864"/>
            <a:ext cx="405188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@ </a:t>
            </a:r>
            <a:r>
              <a:rPr lang="nl-NL" b="1" dirty="0" err="1">
                <a:solidFill>
                  <a:srgbClr val="FF0000"/>
                </a:solidFill>
              </a:rPr>
              <a:t>Where</a:t>
            </a:r>
            <a:r>
              <a:rPr lang="nl-NL" b="1" dirty="0">
                <a:solidFill>
                  <a:srgbClr val="FF0000"/>
                </a:solidFill>
              </a:rPr>
              <a:t> do I </a:t>
            </a:r>
            <a:r>
              <a:rPr lang="nl-NL" b="1" dirty="0" err="1">
                <a:solidFill>
                  <a:srgbClr val="FF0000"/>
                </a:solidFill>
              </a:rPr>
              <a:t>come</a:t>
            </a:r>
            <a:r>
              <a:rPr lang="nl-NL" b="1" dirty="0">
                <a:solidFill>
                  <a:srgbClr val="FF0000"/>
                </a:solidFill>
              </a:rPr>
              <a:t> </a:t>
            </a:r>
            <a:r>
              <a:rPr lang="nl-NL" b="1" dirty="0" err="1">
                <a:solidFill>
                  <a:srgbClr val="FF0000"/>
                </a:solidFill>
              </a:rPr>
              <a:t>from</a:t>
            </a:r>
            <a:r>
              <a:rPr lang="nl-NL" b="1" dirty="0">
                <a:solidFill>
                  <a:srgbClr val="FF0000"/>
                </a:solidFill>
              </a:rPr>
              <a:t>?</a:t>
            </a:r>
          </a:p>
          <a:p>
            <a:r>
              <a:rPr lang="nl-NL" b="1" dirty="0">
                <a:solidFill>
                  <a:srgbClr val="FF0000"/>
                </a:solidFill>
              </a:rPr>
              <a:t>@ </a:t>
            </a:r>
            <a:r>
              <a:rPr lang="nl-NL" b="1" dirty="0" err="1">
                <a:solidFill>
                  <a:srgbClr val="FF0000"/>
                </a:solidFill>
              </a:rPr>
              <a:t>Education</a:t>
            </a:r>
            <a:r>
              <a:rPr lang="nl-NL" b="1" dirty="0">
                <a:solidFill>
                  <a:srgbClr val="FF0000"/>
                </a:solidFill>
              </a:rPr>
              <a:t> – Young start @ Schools &amp; </a:t>
            </a:r>
            <a:r>
              <a:rPr lang="nl-NL" b="1" dirty="0" err="1">
                <a:solidFill>
                  <a:srgbClr val="FF0000"/>
                </a:solidFill>
              </a:rPr>
              <a:t>styles</a:t>
            </a:r>
            <a:r>
              <a:rPr lang="nl-NL" b="1" dirty="0">
                <a:solidFill>
                  <a:srgbClr val="FF0000"/>
                </a:solidFill>
              </a:rPr>
              <a:t> of </a:t>
            </a:r>
            <a:r>
              <a:rPr lang="nl-NL" b="1" dirty="0" err="1">
                <a:solidFill>
                  <a:srgbClr val="FF0000"/>
                </a:solidFill>
              </a:rPr>
              <a:t>music</a:t>
            </a:r>
            <a:r>
              <a:rPr lang="nl-NL" b="1" dirty="0">
                <a:solidFill>
                  <a:srgbClr val="FF0000"/>
                </a:solidFill>
              </a:rPr>
              <a:t> ( Latin- Classic)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dirty="0">
                <a:highlight>
                  <a:srgbClr val="2538EB"/>
                </a:highlight>
              </a:rPr>
              <a:t>@ </a:t>
            </a:r>
            <a:r>
              <a:rPr lang="nl-NL" b="1" dirty="0">
                <a:highlight>
                  <a:srgbClr val="2538EB"/>
                </a:highlight>
              </a:rPr>
              <a:t>Dutch </a:t>
            </a:r>
            <a:r>
              <a:rPr lang="nl-NL" b="1" dirty="0" err="1">
                <a:highlight>
                  <a:srgbClr val="2538EB"/>
                </a:highlight>
              </a:rPr>
              <a:t>Rich</a:t>
            </a:r>
            <a:r>
              <a:rPr lang="nl-NL" b="1" dirty="0">
                <a:highlight>
                  <a:srgbClr val="2538EB"/>
                </a:highlight>
              </a:rPr>
              <a:t> </a:t>
            </a:r>
            <a:r>
              <a:rPr lang="nl-NL" b="1" dirty="0" err="1">
                <a:highlight>
                  <a:srgbClr val="2538EB"/>
                </a:highlight>
              </a:rPr>
              <a:t>Percussion</a:t>
            </a:r>
            <a:r>
              <a:rPr lang="nl-NL" b="1" dirty="0">
                <a:highlight>
                  <a:srgbClr val="2538EB"/>
                </a:highlight>
              </a:rPr>
              <a:t> Culture </a:t>
            </a:r>
            <a:r>
              <a:rPr lang="nl-NL" b="1" dirty="0" err="1">
                <a:highlight>
                  <a:srgbClr val="2538EB"/>
                </a:highlight>
              </a:rPr>
              <a:t>and</a:t>
            </a:r>
            <a:r>
              <a:rPr lang="nl-NL" b="1" dirty="0">
                <a:highlight>
                  <a:srgbClr val="2538EB"/>
                </a:highlight>
              </a:rPr>
              <a:t> </a:t>
            </a:r>
            <a:r>
              <a:rPr lang="nl-NL" b="1" dirty="0" err="1">
                <a:highlight>
                  <a:srgbClr val="000000"/>
                </a:highlight>
              </a:rPr>
              <a:t>my</a:t>
            </a:r>
            <a:r>
              <a:rPr lang="nl-NL" b="1" dirty="0">
                <a:highlight>
                  <a:srgbClr val="000000"/>
                </a:highlight>
              </a:rPr>
              <a:t> </a:t>
            </a:r>
            <a:r>
              <a:rPr lang="nl-NL" b="1" dirty="0" err="1">
                <a:highlight>
                  <a:srgbClr val="000000"/>
                </a:highlight>
              </a:rPr>
              <a:t>backgroud</a:t>
            </a:r>
            <a:r>
              <a:rPr lang="nl-NL" b="1" dirty="0">
                <a:highlight>
                  <a:srgbClr val="000000"/>
                </a:highlight>
              </a:rPr>
              <a:t> as </a:t>
            </a:r>
            <a:r>
              <a:rPr lang="nl-NL" b="1" dirty="0" err="1">
                <a:highlight>
                  <a:srgbClr val="000000"/>
                </a:highlight>
              </a:rPr>
              <a:t>musician</a:t>
            </a:r>
            <a:endParaRPr lang="nl-NL" b="1" dirty="0">
              <a:highlight>
                <a:srgbClr val="0000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>
                <a:highlight>
                  <a:srgbClr val="2538EB"/>
                </a:highlight>
              </a:rPr>
              <a:t>Circle</a:t>
            </a:r>
            <a:r>
              <a:rPr lang="nl-NL" dirty="0">
                <a:highlight>
                  <a:srgbClr val="2538EB"/>
                </a:highlight>
              </a:rPr>
              <a:t> </a:t>
            </a:r>
            <a:r>
              <a:rPr lang="nl-NL" dirty="0" err="1">
                <a:highlight>
                  <a:srgbClr val="2538EB"/>
                </a:highlight>
              </a:rPr>
              <a:t>Percussion</a:t>
            </a:r>
            <a:r>
              <a:rPr lang="nl-NL" dirty="0">
                <a:highlight>
                  <a:srgbClr val="2538EB"/>
                </a:highlight>
              </a:rPr>
              <a:t> ( KODO)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>
                <a:highlight>
                  <a:srgbClr val="2538EB"/>
                </a:highlight>
              </a:rPr>
              <a:t>Anumadutchi</a:t>
            </a:r>
            <a:r>
              <a:rPr lang="nl-NL" dirty="0">
                <a:highlight>
                  <a:srgbClr val="2538EB"/>
                </a:highlight>
              </a:rPr>
              <a:t> </a:t>
            </a:r>
            <a:r>
              <a:rPr lang="nl-NL" dirty="0" err="1">
                <a:highlight>
                  <a:srgbClr val="2538EB"/>
                </a:highlight>
              </a:rPr>
              <a:t>Percussion</a:t>
            </a:r>
            <a:r>
              <a:rPr lang="nl-NL" dirty="0">
                <a:highlight>
                  <a:srgbClr val="2538EB"/>
                </a:highlight>
              </a:rPr>
              <a:t> ( Ali </a:t>
            </a:r>
            <a:r>
              <a:rPr lang="nl-NL" dirty="0" err="1">
                <a:highlight>
                  <a:srgbClr val="2538EB"/>
                </a:highlight>
              </a:rPr>
              <a:t>N’Diaye</a:t>
            </a:r>
            <a:r>
              <a:rPr lang="nl-NL" dirty="0">
                <a:highlight>
                  <a:srgbClr val="2538EB"/>
                </a:highlight>
              </a:rPr>
              <a:t> Rose)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err="1">
                <a:highlight>
                  <a:srgbClr val="2538EB"/>
                </a:highlight>
              </a:rPr>
              <a:t>Absurdo</a:t>
            </a:r>
            <a:r>
              <a:rPr lang="nl-NL" dirty="0">
                <a:highlight>
                  <a:srgbClr val="2538EB"/>
                </a:highlight>
              </a:rPr>
              <a:t> ( Samba </a:t>
            </a:r>
            <a:r>
              <a:rPr lang="nl-NL" dirty="0" err="1">
                <a:highlight>
                  <a:srgbClr val="2538EB"/>
                </a:highlight>
              </a:rPr>
              <a:t>Batucada</a:t>
            </a:r>
            <a:r>
              <a:rPr lang="nl-NL" dirty="0">
                <a:highlight>
                  <a:srgbClr val="2538EB"/>
                </a:highlight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highlight>
                  <a:srgbClr val="2538EB"/>
                </a:highlight>
              </a:rPr>
              <a:t>Drums of </a:t>
            </a:r>
            <a:r>
              <a:rPr lang="nl-NL" dirty="0" err="1">
                <a:highlight>
                  <a:srgbClr val="2538EB"/>
                </a:highlight>
              </a:rPr>
              <a:t>the</a:t>
            </a:r>
            <a:r>
              <a:rPr lang="nl-NL" dirty="0">
                <a:highlight>
                  <a:srgbClr val="2538EB"/>
                </a:highlight>
              </a:rPr>
              <a:t> World ( MIX)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b="1" dirty="0">
                <a:solidFill>
                  <a:srgbClr val="FFFF00"/>
                </a:solidFill>
              </a:rPr>
              <a:t> </a:t>
            </a:r>
            <a:r>
              <a:rPr lang="nl-NL" b="1" dirty="0">
                <a:solidFill>
                  <a:srgbClr val="FFFF00"/>
                </a:solidFill>
                <a:highlight>
                  <a:srgbClr val="000000"/>
                </a:highlight>
              </a:rPr>
              <a:t>“</a:t>
            </a:r>
            <a:r>
              <a:rPr lang="nl-NL" b="1" dirty="0" err="1">
                <a:solidFill>
                  <a:srgbClr val="FFFF00"/>
                </a:solidFill>
                <a:highlight>
                  <a:srgbClr val="000000"/>
                </a:highlight>
              </a:rPr>
              <a:t>Inspiration</a:t>
            </a:r>
            <a:r>
              <a:rPr lang="nl-NL" b="1" dirty="0">
                <a:solidFill>
                  <a:srgbClr val="FFFF00"/>
                </a:solidFill>
                <a:highlight>
                  <a:srgbClr val="000000"/>
                </a:highlight>
              </a:rPr>
              <a:t>”</a:t>
            </a:r>
          </a:p>
          <a:p>
            <a:r>
              <a:rPr lang="nl-NL" b="1" dirty="0">
                <a:solidFill>
                  <a:srgbClr val="FFFF00"/>
                </a:solidFill>
                <a:highlight>
                  <a:srgbClr val="000000"/>
                </a:highlight>
              </a:rPr>
              <a:t>Paradiso van slag </a:t>
            </a:r>
          </a:p>
          <a:p>
            <a:r>
              <a:rPr lang="nl-NL" b="1" dirty="0">
                <a:solidFill>
                  <a:srgbClr val="FFFF00"/>
                </a:solidFill>
                <a:highlight>
                  <a:srgbClr val="000000"/>
                </a:highlight>
              </a:rPr>
              <a:t>** </a:t>
            </a:r>
            <a:r>
              <a:rPr lang="nl-NL" b="1" dirty="0" err="1">
                <a:solidFill>
                  <a:srgbClr val="FFFF00"/>
                </a:solidFill>
                <a:highlight>
                  <a:srgbClr val="000000"/>
                </a:highlight>
              </a:rPr>
              <a:t>artists</a:t>
            </a:r>
            <a:r>
              <a:rPr lang="nl-NL" b="1" dirty="0">
                <a:solidFill>
                  <a:srgbClr val="FFFF00"/>
                </a:solidFill>
                <a:highlight>
                  <a:srgbClr val="000000"/>
                </a:highlight>
              </a:rPr>
              <a:t> like Sting, </a:t>
            </a:r>
            <a:r>
              <a:rPr lang="nl-NL" b="1" dirty="0" err="1">
                <a:solidFill>
                  <a:srgbClr val="FFFF00"/>
                </a:solidFill>
                <a:highlight>
                  <a:srgbClr val="000000"/>
                </a:highlight>
              </a:rPr>
              <a:t>Snarky</a:t>
            </a:r>
            <a:r>
              <a:rPr lang="nl-NL" b="1" dirty="0">
                <a:solidFill>
                  <a:srgbClr val="FFFF00"/>
                </a:solidFill>
                <a:highlight>
                  <a:srgbClr val="000000"/>
                </a:highlight>
              </a:rPr>
              <a:t> Puppy, Steve </a:t>
            </a:r>
            <a:r>
              <a:rPr lang="nl-NL" b="1" dirty="0" err="1">
                <a:solidFill>
                  <a:srgbClr val="FFFF00"/>
                </a:solidFill>
                <a:highlight>
                  <a:srgbClr val="000000"/>
                </a:highlight>
              </a:rPr>
              <a:t>Gadd</a:t>
            </a:r>
            <a:r>
              <a:rPr lang="nl-NL" b="1" dirty="0">
                <a:solidFill>
                  <a:srgbClr val="FFFF00"/>
                </a:solidFill>
                <a:highlight>
                  <a:srgbClr val="000000"/>
                </a:highlight>
              </a:rPr>
              <a:t>, JOJO Mayer </a:t>
            </a:r>
          </a:p>
          <a:p>
            <a:endParaRPr lang="nl-NL" dirty="0">
              <a:solidFill>
                <a:srgbClr val="FFFF00"/>
              </a:solidFill>
            </a:endParaRPr>
          </a:p>
          <a:p>
            <a:r>
              <a:rPr lang="nl-NL" b="1" dirty="0">
                <a:solidFill>
                  <a:srgbClr val="FFFF00"/>
                </a:solidFill>
              </a:rPr>
              <a:t>“Always in mind </a:t>
            </a:r>
            <a:r>
              <a:rPr lang="nl-NL" b="1" dirty="0" err="1">
                <a:solidFill>
                  <a:srgbClr val="FFFF00"/>
                </a:solidFill>
              </a:rPr>
              <a:t>during</a:t>
            </a:r>
            <a:r>
              <a:rPr lang="nl-NL" b="1" dirty="0">
                <a:solidFill>
                  <a:srgbClr val="FFFF00"/>
                </a:solidFill>
              </a:rPr>
              <a:t> </a:t>
            </a:r>
            <a:r>
              <a:rPr lang="nl-NL" b="1" dirty="0" err="1">
                <a:solidFill>
                  <a:srgbClr val="FFFF00"/>
                </a:solidFill>
              </a:rPr>
              <a:t>process</a:t>
            </a:r>
            <a:r>
              <a:rPr lang="nl-NL" b="1" dirty="0">
                <a:solidFill>
                  <a:srgbClr val="FFFF00"/>
                </a:solidFill>
              </a:rPr>
              <a:t>, </a:t>
            </a:r>
            <a:r>
              <a:rPr lang="nl-NL" b="1" dirty="0" err="1">
                <a:solidFill>
                  <a:srgbClr val="FFFF00"/>
                </a:solidFill>
              </a:rPr>
              <a:t>can</a:t>
            </a:r>
            <a:r>
              <a:rPr lang="nl-NL" b="1" dirty="0">
                <a:solidFill>
                  <a:srgbClr val="FFFF00"/>
                </a:solidFill>
              </a:rPr>
              <a:t> I </a:t>
            </a:r>
            <a:r>
              <a:rPr lang="nl-NL" b="1" dirty="0" err="1">
                <a:solidFill>
                  <a:srgbClr val="FFFF00"/>
                </a:solidFill>
              </a:rPr>
              <a:t>use</a:t>
            </a:r>
            <a:r>
              <a:rPr lang="nl-NL" b="1" dirty="0">
                <a:solidFill>
                  <a:srgbClr val="FFFF00"/>
                </a:solidFill>
              </a:rPr>
              <a:t> </a:t>
            </a:r>
            <a:r>
              <a:rPr lang="nl-NL" b="1" dirty="0" err="1">
                <a:solidFill>
                  <a:srgbClr val="FFFF00"/>
                </a:solidFill>
              </a:rPr>
              <a:t>it</a:t>
            </a:r>
            <a:r>
              <a:rPr lang="nl-NL" b="1" dirty="0">
                <a:solidFill>
                  <a:srgbClr val="FFFF00"/>
                </a:solidFill>
              </a:rPr>
              <a:t> </a:t>
            </a:r>
            <a:r>
              <a:rPr lang="nl-NL" b="1" dirty="0" err="1">
                <a:solidFill>
                  <a:srgbClr val="FFFF00"/>
                </a:solidFill>
              </a:rPr>
              <a:t>for</a:t>
            </a:r>
            <a:r>
              <a:rPr lang="nl-NL" b="1" dirty="0">
                <a:solidFill>
                  <a:srgbClr val="FFFF00"/>
                </a:solidFill>
              </a:rPr>
              <a:t> </a:t>
            </a:r>
            <a:r>
              <a:rPr lang="nl-NL" b="1" dirty="0" err="1">
                <a:solidFill>
                  <a:srgbClr val="FFFF00"/>
                </a:solidFill>
              </a:rPr>
              <a:t>Marchingbands</a:t>
            </a:r>
            <a:r>
              <a:rPr lang="nl-NL" b="1" dirty="0">
                <a:solidFill>
                  <a:srgbClr val="FFFF00"/>
                </a:solidFill>
              </a:rPr>
              <a:t>?”</a:t>
            </a:r>
          </a:p>
          <a:p>
            <a:endParaRPr lang="nl-NL" dirty="0">
              <a:solidFill>
                <a:srgbClr val="FFFF00"/>
              </a:solidFill>
            </a:endParaRPr>
          </a:p>
          <a:p>
            <a:endParaRPr lang="nl-NL" dirty="0">
              <a:solidFill>
                <a:srgbClr val="FFFF00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EA1EE5FC-0F61-E0DC-DF4D-130E6998A449}"/>
              </a:ext>
            </a:extLst>
          </p:cNvPr>
          <p:cNvSpPr/>
          <p:nvPr/>
        </p:nvSpPr>
        <p:spPr>
          <a:xfrm>
            <a:off x="4103673" y="663196"/>
            <a:ext cx="573746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The Composer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nl-NL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Write </a:t>
            </a:r>
            <a:r>
              <a:rPr lang="nl-NL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for</a:t>
            </a:r>
            <a:r>
              <a:rPr lang="nl-NL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allround?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nl-NL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nl-NL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* o</a:t>
            </a:r>
            <a:r>
              <a:rPr lang="nl-NL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 </a:t>
            </a:r>
            <a:r>
              <a:rPr lang="nl-NL" sz="2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commisioned</a:t>
            </a:r>
            <a:r>
              <a:rPr lang="nl-NL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 </a:t>
            </a:r>
            <a:r>
              <a:rPr lang="nl-NL" sz="28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customized</a:t>
            </a:r>
            <a:r>
              <a:rPr lang="nl-NL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138AEF6-A176-87F5-1869-416277CF097E}"/>
              </a:ext>
            </a:extLst>
          </p:cNvPr>
          <p:cNvSpPr/>
          <p:nvPr/>
        </p:nvSpPr>
        <p:spPr>
          <a:xfrm>
            <a:off x="2780253" y="4941116"/>
            <a:ext cx="72019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8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The </a:t>
            </a:r>
            <a:r>
              <a:rPr lang="nl-NL" sz="28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Percussion</a:t>
            </a:r>
            <a:r>
              <a:rPr lang="nl-NL" sz="28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nl-NL" sz="28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Factory</a:t>
            </a:r>
            <a:endParaRPr lang="nl-NL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964CD3B6-6669-BB41-5A9A-8116348CE18E}"/>
              </a:ext>
            </a:extLst>
          </p:cNvPr>
          <p:cNvSpPr txBox="1"/>
          <p:nvPr/>
        </p:nvSpPr>
        <p:spPr>
          <a:xfrm>
            <a:off x="4523942" y="5464336"/>
            <a:ext cx="319189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Projects</a:t>
            </a:r>
            <a:r>
              <a:rPr lang="nl-NL" sz="1400" dirty="0"/>
              <a:t> drums of </a:t>
            </a:r>
            <a:r>
              <a:rPr lang="nl-NL" sz="1400" dirty="0" err="1"/>
              <a:t>the</a:t>
            </a:r>
            <a:r>
              <a:rPr lang="nl-NL" sz="1400" dirty="0"/>
              <a:t> </a:t>
            </a:r>
            <a:r>
              <a:rPr lang="nl-NL" sz="1400" dirty="0" err="1"/>
              <a:t>world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Need</a:t>
            </a:r>
            <a:r>
              <a:rPr lang="nl-NL" sz="1400" dirty="0"/>
              <a:t> </a:t>
            </a:r>
            <a:r>
              <a:rPr lang="nl-NL" sz="1400" dirty="0" err="1"/>
              <a:t>for</a:t>
            </a:r>
            <a:r>
              <a:rPr lang="nl-NL" sz="1400" dirty="0"/>
              <a:t> </a:t>
            </a:r>
            <a:r>
              <a:rPr lang="nl-NL" sz="1400" dirty="0" err="1"/>
              <a:t>custom</a:t>
            </a:r>
            <a:r>
              <a:rPr lang="nl-NL" sz="1400" dirty="0"/>
              <a:t> </a:t>
            </a:r>
            <a:r>
              <a:rPr lang="nl-NL" sz="1400" dirty="0" err="1"/>
              <a:t>build</a:t>
            </a:r>
            <a:endParaRPr lang="nl-NL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Can</a:t>
            </a:r>
            <a:r>
              <a:rPr lang="nl-NL" sz="1400" dirty="0"/>
              <a:t> I </a:t>
            </a:r>
            <a:r>
              <a:rPr lang="nl-NL" sz="1400" dirty="0" err="1"/>
              <a:t>use</a:t>
            </a:r>
            <a:r>
              <a:rPr lang="nl-NL" sz="1400" dirty="0"/>
              <a:t> </a:t>
            </a:r>
            <a:r>
              <a:rPr lang="nl-NL" sz="1400" dirty="0" err="1"/>
              <a:t>it</a:t>
            </a:r>
            <a:r>
              <a:rPr lang="nl-NL" sz="1400" dirty="0"/>
              <a:t> </a:t>
            </a:r>
            <a:r>
              <a:rPr lang="nl-NL" sz="1400" dirty="0" err="1"/>
              <a:t>elsewhere</a:t>
            </a:r>
            <a:r>
              <a:rPr lang="nl-NL" sz="1400" dirty="0"/>
              <a:t>? Win-win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Compositions</a:t>
            </a:r>
            <a:r>
              <a:rPr lang="nl-NL" sz="1400" dirty="0"/>
              <a:t> </a:t>
            </a:r>
            <a:r>
              <a:rPr lang="nl-NL" sz="1400" dirty="0" err="1"/>
              <a:t>commisioned</a:t>
            </a:r>
            <a:endParaRPr lang="nl-NL" sz="1400" dirty="0"/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7FF0CEC8-2386-238C-5AEB-57453DDF62CC}"/>
              </a:ext>
            </a:extLst>
          </p:cNvPr>
          <p:cNvCxnSpPr>
            <a:cxnSpLocks/>
          </p:cNvCxnSpPr>
          <p:nvPr/>
        </p:nvCxnSpPr>
        <p:spPr>
          <a:xfrm>
            <a:off x="2416395" y="6264208"/>
            <a:ext cx="2036672" cy="0"/>
          </a:xfrm>
          <a:prstGeom prst="straightConnector1">
            <a:avLst/>
          </a:prstGeom>
          <a:ln w="69850"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80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C4D1B7F-FE94-0E35-B8C0-120444554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117" y="-65124"/>
            <a:ext cx="9047884" cy="544771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B73F0B-F0FF-DD07-2542-F6B06689454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 trans="17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9722">
            <a:off x="8245073" y="1661387"/>
            <a:ext cx="3006235" cy="45706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chemeClr val="tx1">
                <a:alpha val="47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CDE90AD-DC23-11BF-02A4-D77337FDC9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" y="0"/>
            <a:ext cx="3438866" cy="4826318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8BDBC7A4-9DB1-65E3-4483-FFFEBAFA127C}"/>
              </a:ext>
            </a:extLst>
          </p:cNvPr>
          <p:cNvSpPr txBox="1"/>
          <p:nvPr/>
        </p:nvSpPr>
        <p:spPr>
          <a:xfrm>
            <a:off x="453006" y="5447714"/>
            <a:ext cx="98090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@ </a:t>
            </a:r>
            <a:r>
              <a:rPr lang="nl-NL" b="1" dirty="0">
                <a:solidFill>
                  <a:srgbClr val="FF0000"/>
                </a:solidFill>
                <a:highlight>
                  <a:srgbClr val="091267"/>
                </a:highlight>
              </a:rPr>
              <a:t>Parades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are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visible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short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impressions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between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seconds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and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a minute</a:t>
            </a:r>
          </a:p>
          <a:p>
            <a:r>
              <a:rPr lang="nl-NL" b="1" dirty="0" err="1">
                <a:solidFill>
                  <a:srgbClr val="FF0000"/>
                </a:solidFill>
                <a:highlight>
                  <a:srgbClr val="091267"/>
                </a:highlight>
              </a:rPr>
              <a:t>Percussion</a:t>
            </a:r>
            <a:r>
              <a:rPr lang="nl-NL" b="1" dirty="0">
                <a:solidFill>
                  <a:srgbClr val="FF0000"/>
                </a:solidFill>
                <a:highlight>
                  <a:srgbClr val="091267"/>
                </a:highlight>
              </a:rPr>
              <a:t> Music </a:t>
            </a:r>
            <a:r>
              <a:rPr lang="nl-NL" b="1" dirty="0" err="1">
                <a:solidFill>
                  <a:srgbClr val="FF0000"/>
                </a:solidFill>
                <a:highlight>
                  <a:srgbClr val="091267"/>
                </a:highlight>
              </a:rPr>
              <a:t>needs</a:t>
            </a:r>
            <a:r>
              <a:rPr lang="nl-NL" b="1" dirty="0">
                <a:solidFill>
                  <a:srgbClr val="FF0000"/>
                </a:solidFill>
                <a:highlight>
                  <a:srgbClr val="091267"/>
                </a:highlight>
              </a:rPr>
              <a:t> </a:t>
            </a:r>
            <a:r>
              <a:rPr lang="nl-NL" b="1" dirty="0" err="1">
                <a:solidFill>
                  <a:srgbClr val="FF0000"/>
                </a:solidFill>
                <a:highlight>
                  <a:srgbClr val="091267"/>
                </a:highlight>
              </a:rPr>
              <a:t>to</a:t>
            </a:r>
            <a:r>
              <a:rPr lang="nl-NL" b="1" dirty="0">
                <a:solidFill>
                  <a:srgbClr val="FF0000"/>
                </a:solidFill>
                <a:highlight>
                  <a:srgbClr val="091267"/>
                </a:highlight>
              </a:rPr>
              <a:t> </a:t>
            </a:r>
            <a:r>
              <a:rPr lang="nl-NL" b="1" dirty="0" err="1">
                <a:solidFill>
                  <a:srgbClr val="FF0000"/>
                </a:solidFill>
                <a:highlight>
                  <a:srgbClr val="091267"/>
                </a:highlight>
              </a:rPr>
              <a:t>be</a:t>
            </a:r>
            <a:r>
              <a:rPr lang="nl-NL" b="1" dirty="0">
                <a:solidFill>
                  <a:srgbClr val="FF0000"/>
                </a:solidFill>
                <a:highlight>
                  <a:srgbClr val="091267"/>
                </a:highlight>
              </a:rPr>
              <a:t> short </a:t>
            </a:r>
            <a:r>
              <a:rPr lang="nl-NL" b="1" dirty="0" err="1">
                <a:solidFill>
                  <a:srgbClr val="FF0000"/>
                </a:solidFill>
                <a:highlight>
                  <a:srgbClr val="091267"/>
                </a:highlight>
              </a:rPr>
              <a:t>and</a:t>
            </a:r>
            <a:r>
              <a:rPr lang="nl-NL" b="1" dirty="0">
                <a:solidFill>
                  <a:srgbClr val="FF0000"/>
                </a:solidFill>
                <a:highlight>
                  <a:srgbClr val="091267"/>
                </a:highlight>
              </a:rPr>
              <a:t> </a:t>
            </a:r>
            <a:r>
              <a:rPr lang="nl-NL" b="1" dirty="0" err="1">
                <a:solidFill>
                  <a:srgbClr val="FF0000"/>
                </a:solidFill>
                <a:highlight>
                  <a:srgbClr val="091267"/>
                </a:highlight>
              </a:rPr>
              <a:t>mindblowing</a:t>
            </a:r>
            <a:endParaRPr lang="nl-NL" b="1" dirty="0">
              <a:solidFill>
                <a:srgbClr val="FF0000"/>
              </a:solidFill>
              <a:highlight>
                <a:srgbClr val="091267"/>
              </a:highlight>
            </a:endParaRPr>
          </a:p>
          <a:p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Use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of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fast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changes of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tempo,phrasing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and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 </a:t>
            </a:r>
            <a:r>
              <a:rPr lang="nl-NL" dirty="0" err="1">
                <a:solidFill>
                  <a:srgbClr val="FFFF00"/>
                </a:solidFill>
                <a:highlight>
                  <a:srgbClr val="091267"/>
                </a:highlight>
              </a:rPr>
              <a:t>sentences</a:t>
            </a:r>
            <a:r>
              <a:rPr lang="nl-NL" dirty="0">
                <a:solidFill>
                  <a:srgbClr val="FFFF00"/>
                </a:solidFill>
                <a:highlight>
                  <a:srgbClr val="091267"/>
                </a:highlight>
              </a:rPr>
              <a:t>. </a:t>
            </a:r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To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keep attention of </a:t>
            </a:r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the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public</a:t>
            </a:r>
          </a:p>
          <a:p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Use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of 4 bar </a:t>
            </a:r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phrasing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is </a:t>
            </a:r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tastefull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( </a:t>
            </a:r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By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4/4) . Or 8 bar </a:t>
            </a:r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phrasing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(</a:t>
            </a:r>
            <a:r>
              <a:rPr lang="nl-NL" b="1" dirty="0" err="1">
                <a:solidFill>
                  <a:srgbClr val="FFC000"/>
                </a:solidFill>
                <a:highlight>
                  <a:srgbClr val="091267"/>
                </a:highlight>
              </a:rPr>
              <a:t>by</a:t>
            </a:r>
            <a:r>
              <a:rPr lang="nl-NL" b="1" dirty="0">
                <a:solidFill>
                  <a:srgbClr val="FFC000"/>
                </a:solidFill>
                <a:highlight>
                  <a:srgbClr val="091267"/>
                </a:highlight>
              </a:rPr>
              <a:t> 2/4)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4D8AAB2-E0DD-FB6A-2175-CBD0CD90FE61}"/>
              </a:ext>
            </a:extLst>
          </p:cNvPr>
          <p:cNvSpPr txBox="1"/>
          <p:nvPr/>
        </p:nvSpPr>
        <p:spPr>
          <a:xfrm>
            <a:off x="2572812" y="765907"/>
            <a:ext cx="669702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The </a:t>
            </a:r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Music</a:t>
            </a:r>
          </a:p>
          <a:p>
            <a:pPr algn="ctr"/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*</a:t>
            </a:r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drum solo </a:t>
            </a:r>
          </a:p>
          <a:p>
            <a:pPr algn="ctr"/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* or </a:t>
            </a:r>
            <a:r>
              <a:rPr lang="nl-NL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accompanied</a:t>
            </a:r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nl-NL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by</a:t>
            </a:r>
            <a:r>
              <a:rPr lang="nl-NL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nl-NL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Brass-winds</a:t>
            </a:r>
            <a:endParaRPr lang="nl-NL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nl-NL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F4260C3-5DC5-75DF-9572-F8FEFACE1A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893">
            <a:off x="332800" y="3265213"/>
            <a:ext cx="1868306" cy="194710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DA0C421-10AA-A2AF-887B-D38CDC75E5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817" y="3039418"/>
            <a:ext cx="3736986" cy="248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321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1843495" y="204735"/>
            <a:ext cx="4578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Performance</a:t>
            </a:r>
            <a:endParaRPr lang="nl-NL" sz="3200" b="1" cap="none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FF"/>
              </a:highligh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1192093" y="1513347"/>
            <a:ext cx="4903907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  <a:p>
            <a:pPr algn="ctr"/>
            <a:r>
              <a:rPr lang="nl-NL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@ </a:t>
            </a:r>
            <a:r>
              <a:rPr lang="nl-NL" sz="32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Ritmixx</a:t>
            </a:r>
            <a:r>
              <a:rPr lang="nl-NL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</a:p>
          <a:p>
            <a:pPr algn="ctr"/>
            <a:endParaRPr lang="nl-NL" b="1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/>
            <a:r>
              <a:rPr lang="nl-NL" dirty="0"/>
              <a:t>Tempo +/- 190</a:t>
            </a:r>
          </a:p>
          <a:p>
            <a:pPr algn="ctr"/>
            <a:endParaRPr lang="nl-NL" dirty="0">
              <a:solidFill>
                <a:srgbClr val="FFFF00"/>
              </a:solidFill>
            </a:endParaRPr>
          </a:p>
          <a:p>
            <a:pPr algn="ctr"/>
            <a:r>
              <a:rPr lang="nl-NL" dirty="0" err="1"/>
              <a:t>Fast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Furious</a:t>
            </a:r>
            <a:r>
              <a:rPr lang="nl-NL" dirty="0"/>
              <a:t>! Just hit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b="1" i="1" dirty="0">
                <a:solidFill>
                  <a:srgbClr val="FF0000"/>
                </a:solidFill>
              </a:rPr>
              <a:t>run</a:t>
            </a:r>
            <a:r>
              <a:rPr lang="nl-NL" dirty="0"/>
              <a:t>! </a:t>
            </a:r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dirty="0" err="1"/>
              <a:t>To</a:t>
            </a:r>
            <a:r>
              <a:rPr lang="nl-NL" dirty="0"/>
              <a:t> move </a:t>
            </a:r>
            <a:r>
              <a:rPr lang="nl-NL" dirty="0" err="1"/>
              <a:t>fast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spot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another</a:t>
            </a:r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singles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paradidles</a:t>
            </a:r>
            <a:endParaRPr lang="nl-NL" dirty="0"/>
          </a:p>
          <a:p>
            <a:pPr algn="ctr"/>
            <a:endParaRPr lang="nl-NL" dirty="0"/>
          </a:p>
          <a:p>
            <a:pPr algn="ctr"/>
            <a:r>
              <a:rPr lang="nl-NL" dirty="0" err="1">
                <a:solidFill>
                  <a:srgbClr val="FFFF00"/>
                </a:solidFill>
              </a:rPr>
              <a:t>Snares</a:t>
            </a:r>
            <a:r>
              <a:rPr lang="nl-NL" dirty="0">
                <a:solidFill>
                  <a:srgbClr val="FFFF00"/>
                </a:solidFill>
              </a:rPr>
              <a:t> On </a:t>
            </a:r>
            <a:r>
              <a:rPr lang="nl-NL" dirty="0" err="1">
                <a:solidFill>
                  <a:srgbClr val="FFFF00"/>
                </a:solidFill>
              </a:rPr>
              <a:t>and</a:t>
            </a:r>
            <a:r>
              <a:rPr lang="nl-NL" dirty="0">
                <a:solidFill>
                  <a:srgbClr val="FFFF00"/>
                </a:solidFill>
              </a:rPr>
              <a:t> Off</a:t>
            </a:r>
            <a:r>
              <a:rPr lang="nl-NL" dirty="0"/>
              <a:t>,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create</a:t>
            </a:r>
            <a:r>
              <a:rPr lang="nl-NL" dirty="0"/>
              <a:t> extra </a:t>
            </a:r>
            <a:r>
              <a:rPr lang="nl-NL" dirty="0" err="1"/>
              <a:t>voices</a:t>
            </a:r>
            <a:endParaRPr lang="nl-NL" dirty="0"/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pPr algn="ctr"/>
            <a:endParaRPr lang="nl-NL" dirty="0"/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41AB4E4-6AAE-D1E0-DD1E-00D2D8DAF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989" y="1002231"/>
            <a:ext cx="2582141" cy="183404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C707E67-6655-2F2D-BAF5-2C6AD4353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554" y="0"/>
            <a:ext cx="4565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43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A3BCAD2E-6332-706E-133F-8A05E1603E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72" y="-44761"/>
            <a:ext cx="4940038" cy="694752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1C46B16-4090-C543-EBAE-A05F2AB39B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209" y="-89522"/>
            <a:ext cx="4876382" cy="703704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BBFD6BD8-5552-7E2B-DE24-8D8B8328D5B3}"/>
              </a:ext>
            </a:extLst>
          </p:cNvPr>
          <p:cNvSpPr txBox="1"/>
          <p:nvPr/>
        </p:nvSpPr>
        <p:spPr>
          <a:xfrm>
            <a:off x="2948191" y="950689"/>
            <a:ext cx="610299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400" b="1" dirty="0">
                <a:solidFill>
                  <a:schemeClr val="bg1"/>
                </a:solidFill>
              </a:rPr>
              <a:t>@ Always </a:t>
            </a:r>
            <a:r>
              <a:rPr lang="nl-NL" sz="1400" b="1" dirty="0" err="1">
                <a:solidFill>
                  <a:schemeClr val="bg1"/>
                </a:solidFill>
              </a:rPr>
              <a:t>try</a:t>
            </a:r>
            <a:r>
              <a:rPr lang="nl-NL" sz="1400" b="1" dirty="0">
                <a:solidFill>
                  <a:schemeClr val="bg1"/>
                </a:solidFill>
              </a:rPr>
              <a:t> </a:t>
            </a:r>
            <a:r>
              <a:rPr lang="nl-NL" sz="1400" b="1" dirty="0" err="1">
                <a:solidFill>
                  <a:schemeClr val="bg1"/>
                </a:solidFill>
              </a:rPr>
              <a:t>to</a:t>
            </a:r>
            <a:r>
              <a:rPr lang="nl-NL" sz="1400" b="1" dirty="0">
                <a:solidFill>
                  <a:schemeClr val="bg1"/>
                </a:solidFill>
              </a:rPr>
              <a:t> double </a:t>
            </a:r>
            <a:r>
              <a:rPr lang="nl-NL" sz="1400" b="1" dirty="0" err="1">
                <a:solidFill>
                  <a:schemeClr val="bg1"/>
                </a:solidFill>
              </a:rPr>
              <a:t>the</a:t>
            </a:r>
            <a:r>
              <a:rPr lang="nl-NL" sz="1400" b="1" dirty="0">
                <a:solidFill>
                  <a:schemeClr val="bg1"/>
                </a:solidFill>
              </a:rPr>
              <a:t> </a:t>
            </a:r>
            <a:r>
              <a:rPr lang="nl-NL" sz="1400" b="1" dirty="0" err="1">
                <a:solidFill>
                  <a:schemeClr val="bg1"/>
                </a:solidFill>
              </a:rPr>
              <a:t>parts</a:t>
            </a:r>
            <a:r>
              <a:rPr lang="nl-NL" sz="1400" b="1" dirty="0">
                <a:solidFill>
                  <a:schemeClr val="bg1"/>
                </a:solidFill>
              </a:rPr>
              <a:t> ( min. 2 </a:t>
            </a:r>
            <a:r>
              <a:rPr lang="nl-NL" sz="1400" b="1" dirty="0" err="1">
                <a:solidFill>
                  <a:schemeClr val="bg1"/>
                </a:solidFill>
              </a:rPr>
              <a:t>players</a:t>
            </a:r>
            <a:r>
              <a:rPr lang="nl-NL" sz="1400" b="1" dirty="0">
                <a:solidFill>
                  <a:schemeClr val="bg1"/>
                </a:solidFill>
              </a:rPr>
              <a:t> </a:t>
            </a:r>
            <a:r>
              <a:rPr lang="nl-NL" sz="1400" b="1" dirty="0" err="1">
                <a:solidFill>
                  <a:schemeClr val="bg1"/>
                </a:solidFill>
              </a:rPr>
              <a:t>each</a:t>
            </a:r>
            <a:r>
              <a:rPr lang="nl-NL" sz="1400" b="1" dirty="0">
                <a:solidFill>
                  <a:schemeClr val="bg1"/>
                </a:solidFill>
              </a:rPr>
              <a:t> part)</a:t>
            </a:r>
          </a:p>
          <a:p>
            <a:pPr algn="ctr"/>
            <a:endParaRPr lang="nl-NL" sz="1400" b="1" dirty="0">
              <a:solidFill>
                <a:schemeClr val="bg1"/>
              </a:solidFill>
            </a:endParaRPr>
          </a:p>
          <a:p>
            <a:pPr algn="ctr"/>
            <a:r>
              <a:rPr lang="nl-NL" sz="1400" b="1" dirty="0">
                <a:solidFill>
                  <a:schemeClr val="bg1"/>
                </a:solidFill>
              </a:rPr>
              <a:t>@ </a:t>
            </a:r>
            <a:r>
              <a:rPr lang="nl-NL" sz="1400" b="1" dirty="0" err="1">
                <a:solidFill>
                  <a:schemeClr val="bg1"/>
                </a:solidFill>
              </a:rPr>
              <a:t>your</a:t>
            </a:r>
            <a:r>
              <a:rPr lang="nl-NL" sz="1400" b="1" dirty="0">
                <a:solidFill>
                  <a:schemeClr val="bg1"/>
                </a:solidFill>
              </a:rPr>
              <a:t> </a:t>
            </a:r>
            <a:r>
              <a:rPr lang="nl-NL" sz="1400" b="1" dirty="0" err="1">
                <a:solidFill>
                  <a:schemeClr val="bg1"/>
                </a:solidFill>
              </a:rPr>
              <a:t>instruments</a:t>
            </a:r>
            <a:r>
              <a:rPr lang="nl-NL" sz="1400" b="1" dirty="0">
                <a:solidFill>
                  <a:schemeClr val="bg1"/>
                </a:solidFill>
              </a:rPr>
              <a:t> set-up in ensemble?</a:t>
            </a:r>
          </a:p>
          <a:p>
            <a:pPr algn="ctr"/>
            <a:endParaRPr lang="nl-NL" sz="2400" b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nl-NL" sz="3600" b="1" cap="none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Composition</a:t>
            </a:r>
            <a:endParaRPr lang="nl-NL" sz="3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endParaRPr lang="nl-NL" sz="36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nl-NL" sz="1400" b="1" i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nl-NL" sz="1400" b="1" i="1" cap="none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for</a:t>
            </a:r>
            <a:r>
              <a:rPr lang="nl-NL" sz="1400" b="1" i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me</a:t>
            </a:r>
          </a:p>
          <a:p>
            <a:pPr algn="ctr"/>
            <a:endParaRPr lang="nl-NL" sz="1400" b="1" i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endParaRPr lang="nl-NL" sz="1400" b="1" i="1" cap="none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nl-NL" sz="1400" b="1" i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=</a:t>
            </a:r>
            <a:endParaRPr lang="nl-NL" sz="1400" b="1" i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endParaRPr lang="nl-NL" sz="1400" b="1" i="1" cap="none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nl-NL" sz="1800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FF"/>
                </a:highlight>
              </a:rPr>
              <a:t>Counterpoint  &amp;</a:t>
            </a:r>
            <a:endParaRPr lang="nl-NL" b="1" spc="50" dirty="0">
              <a:ln w="0"/>
              <a:solidFill>
                <a:srgbClr val="FFFF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00FF"/>
              </a:highlight>
            </a:endParaRPr>
          </a:p>
          <a:p>
            <a:pPr algn="ctr"/>
            <a:r>
              <a:rPr lang="nl-NL" b="1" spc="50" dirty="0" err="1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FF"/>
                </a:highlight>
              </a:rPr>
              <a:t>Fragmental</a:t>
            </a:r>
            <a:r>
              <a:rPr lang="nl-NL" b="1" spc="50" dirty="0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FF"/>
                </a:highlight>
              </a:rPr>
              <a:t> </a:t>
            </a:r>
            <a:r>
              <a:rPr lang="nl-NL" b="1" spc="50" dirty="0" err="1">
                <a:ln w="0"/>
                <a:solidFill>
                  <a:srgbClr val="FFFF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00FF"/>
                </a:highlight>
              </a:rPr>
              <a:t>parts</a:t>
            </a:r>
            <a:endParaRPr lang="nl-NL" dirty="0"/>
          </a:p>
        </p:txBody>
      </p:sp>
      <p:pic>
        <p:nvPicPr>
          <p:cNvPr id="4" name="11 Dance Of The Knights">
            <a:hlinkClick r:id="" action="ppaction://media"/>
            <a:extLst>
              <a:ext uri="{FF2B5EF4-FFF2-40B4-BE49-F238E27FC236}">
                <a16:creationId xmlns:a16="http://schemas.microsoft.com/office/drawing/2014/main" id="{2087A4A6-739D-64F2-5A6D-7E27AC9B91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72909" y="5722937"/>
            <a:ext cx="609600" cy="6096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CC29E12-212F-0ADC-6C15-D51B6D64AD51}"/>
              </a:ext>
            </a:extLst>
          </p:cNvPr>
          <p:cNvSpPr txBox="1"/>
          <p:nvPr/>
        </p:nvSpPr>
        <p:spPr>
          <a:xfrm>
            <a:off x="3066965" y="5198861"/>
            <a:ext cx="6058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>
                <a:solidFill>
                  <a:schemeClr val="bg1"/>
                </a:solidFill>
              </a:rPr>
              <a:t>Extreme </a:t>
            </a:r>
            <a:r>
              <a:rPr lang="nl-NL" sz="2000" b="1" dirty="0" err="1">
                <a:solidFill>
                  <a:schemeClr val="bg1"/>
                </a:solidFill>
              </a:rPr>
              <a:t>example</a:t>
            </a:r>
            <a:r>
              <a:rPr lang="nl-NL" sz="2000" b="1" dirty="0">
                <a:solidFill>
                  <a:schemeClr val="bg1"/>
                </a:solidFill>
              </a:rPr>
              <a:t> “Music Dance of </a:t>
            </a:r>
            <a:r>
              <a:rPr lang="nl-NL" sz="2000" b="1" dirty="0" err="1">
                <a:solidFill>
                  <a:schemeClr val="bg1"/>
                </a:solidFill>
              </a:rPr>
              <a:t>the</a:t>
            </a:r>
            <a:r>
              <a:rPr lang="nl-NL" sz="2000" b="1" dirty="0">
                <a:solidFill>
                  <a:schemeClr val="bg1"/>
                </a:solidFill>
              </a:rPr>
              <a:t> </a:t>
            </a:r>
            <a:r>
              <a:rPr lang="nl-NL" sz="2000" b="1" dirty="0" err="1">
                <a:solidFill>
                  <a:schemeClr val="bg1"/>
                </a:solidFill>
              </a:rPr>
              <a:t>Nights”</a:t>
            </a:r>
            <a:r>
              <a:rPr lang="nl-NL" sz="2000" b="1" dirty="0" err="1"/>
              <a:t>e</a:t>
            </a:r>
            <a:endParaRPr lang="nl-NL" sz="2000" b="1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4719691-9937-D8E0-277B-86B1F968A1AA}"/>
              </a:ext>
            </a:extLst>
          </p:cNvPr>
          <p:cNvSpPr txBox="1"/>
          <p:nvPr/>
        </p:nvSpPr>
        <p:spPr>
          <a:xfrm>
            <a:off x="5939406" y="36408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488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F64FCB0-4DD6-2D4D-29E8-C913F9AC2C9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47628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4000"/>
              </a:srgbClr>
            </a:outerShdw>
          </a:effectLst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C35801D-0DAD-A603-250D-F1619547AD6D}"/>
              </a:ext>
            </a:extLst>
          </p:cNvPr>
          <p:cNvSpPr/>
          <p:nvPr/>
        </p:nvSpPr>
        <p:spPr>
          <a:xfrm>
            <a:off x="3266341" y="682907"/>
            <a:ext cx="52886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FFFF00"/>
                </a:highlight>
              </a:rPr>
              <a:t>Composition</a:t>
            </a:r>
            <a:endParaRPr lang="nl-NL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FFFF00"/>
              </a:highlight>
            </a:endParaRPr>
          </a:p>
          <a:p>
            <a:pPr algn="ctr"/>
            <a:r>
              <a:rPr lang="nl-NL" sz="1400" b="1" i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&amp; </a:t>
            </a:r>
            <a:r>
              <a:rPr lang="nl-NL" sz="1400" b="1" i="1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arranging</a:t>
            </a:r>
            <a:r>
              <a:rPr lang="nl-NL" sz="1400" b="1" i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 </a:t>
            </a:r>
            <a:r>
              <a:rPr lang="nl-NL" sz="1400" b="1" i="1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for</a:t>
            </a:r>
            <a:endParaRPr lang="nl-NL" sz="1400" b="1" i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FFFF"/>
              </a:highlight>
            </a:endParaRPr>
          </a:p>
          <a:p>
            <a:pPr algn="ctr"/>
            <a:endParaRPr lang="nl-NL" sz="1400" b="1" i="1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highlight>
                <a:srgbClr val="00FFFF"/>
              </a:highlight>
            </a:endParaRPr>
          </a:p>
          <a:p>
            <a:pPr algn="ctr"/>
            <a:r>
              <a:rPr lang="nl-NL" sz="1400" b="1" i="1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Rudimental</a:t>
            </a:r>
            <a:r>
              <a:rPr lang="nl-NL" sz="1400" b="1" i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 </a:t>
            </a:r>
            <a:r>
              <a:rPr lang="nl-NL" sz="1400" b="1" i="1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Marching</a:t>
            </a:r>
            <a:r>
              <a:rPr lang="nl-NL" sz="1400" b="1" i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-Showband </a:t>
            </a:r>
            <a:r>
              <a:rPr lang="nl-NL" sz="1400" b="1" i="1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style</a:t>
            </a:r>
            <a:r>
              <a:rPr lang="nl-NL" sz="1400" b="1" i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 ( Latin </a:t>
            </a:r>
            <a:r>
              <a:rPr lang="nl-NL" sz="1400" b="1" i="1" spc="50" dirty="0" err="1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highlight>
                  <a:srgbClr val="00FFFF"/>
                </a:highlight>
              </a:rPr>
              <a:t>influence</a:t>
            </a:r>
            <a:r>
              <a:rPr lang="nl-NL" sz="1400" b="1" i="1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)</a:t>
            </a:r>
            <a:endParaRPr lang="nl-NL" sz="1400" b="1" i="1" cap="none" spc="50" dirty="0">
              <a:ln w="0"/>
              <a:solidFill>
                <a:srgbClr val="FF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F028F02-656F-0E83-8B8F-FEA3A1FDF2AD}"/>
              </a:ext>
            </a:extLst>
          </p:cNvPr>
          <p:cNvSpPr txBox="1"/>
          <p:nvPr/>
        </p:nvSpPr>
        <p:spPr>
          <a:xfrm>
            <a:off x="704360" y="2796657"/>
            <a:ext cx="10412594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dirty="0">
                <a:highlight>
                  <a:srgbClr val="000000"/>
                </a:highlight>
              </a:rPr>
              <a:t>“ I “ Never </a:t>
            </a:r>
            <a:r>
              <a:rPr lang="nl-NL" sz="2400" dirty="0" err="1">
                <a:highlight>
                  <a:srgbClr val="000000"/>
                </a:highlight>
              </a:rPr>
              <a:t>write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only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for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one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particular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purpose</a:t>
            </a:r>
            <a:r>
              <a:rPr lang="nl-NL" sz="2400" dirty="0">
                <a:highlight>
                  <a:srgbClr val="000000"/>
                </a:highlight>
              </a:rPr>
              <a:t>.. Show-Parade etc.</a:t>
            </a:r>
          </a:p>
          <a:p>
            <a:pPr algn="ctr"/>
            <a:endParaRPr lang="nl-NL" sz="2400" dirty="0">
              <a:highlight>
                <a:srgbClr val="000000"/>
              </a:highlight>
            </a:endParaRPr>
          </a:p>
          <a:p>
            <a:pPr algn="ctr"/>
            <a:r>
              <a:rPr lang="nl-NL" sz="2400" dirty="0">
                <a:highlight>
                  <a:srgbClr val="000000"/>
                </a:highlight>
              </a:rPr>
              <a:t>@ Always </a:t>
            </a:r>
            <a:r>
              <a:rPr lang="nl-NL" sz="2400" dirty="0" err="1">
                <a:highlight>
                  <a:srgbClr val="000000"/>
                </a:highlight>
              </a:rPr>
              <a:t>meant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to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be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”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memorized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” </a:t>
            </a:r>
          </a:p>
          <a:p>
            <a:pPr algn="ctr"/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Music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and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parts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needs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to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be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nl-NL" sz="2400" b="1" dirty="0" err="1">
                <a:solidFill>
                  <a:srgbClr val="FFC000"/>
                </a:solidFill>
                <a:highlight>
                  <a:srgbClr val="000000"/>
                </a:highlight>
              </a:rPr>
              <a:t>recognizable</a:t>
            </a:r>
            <a:r>
              <a:rPr lang="nl-NL" sz="2400" b="1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</a:p>
          <a:p>
            <a:pPr algn="ctr"/>
            <a:endParaRPr lang="nl-NL" sz="2400" b="1" dirty="0">
              <a:solidFill>
                <a:srgbClr val="FFC000"/>
              </a:solidFill>
              <a:highlight>
                <a:srgbClr val="000000"/>
              </a:highlight>
            </a:endParaRPr>
          </a:p>
          <a:p>
            <a:pPr algn="ctr"/>
            <a:endParaRPr lang="nl-NL" sz="2400" dirty="0">
              <a:highlight>
                <a:srgbClr val="000000"/>
              </a:highlight>
            </a:endParaRPr>
          </a:p>
          <a:p>
            <a:pPr algn="ctr"/>
            <a:r>
              <a:rPr lang="nl-NL" sz="2400" dirty="0">
                <a:highlight>
                  <a:srgbClr val="000000"/>
                </a:highlight>
              </a:rPr>
              <a:t>@Flexibel </a:t>
            </a:r>
            <a:r>
              <a:rPr lang="nl-NL" sz="2400" dirty="0" err="1">
                <a:highlight>
                  <a:srgbClr val="000000"/>
                </a:highlight>
              </a:rPr>
              <a:t>to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use</a:t>
            </a:r>
            <a:r>
              <a:rPr lang="nl-NL" sz="2400" dirty="0">
                <a:highlight>
                  <a:srgbClr val="000000"/>
                </a:highlight>
              </a:rPr>
              <a:t> in </a:t>
            </a:r>
            <a:r>
              <a:rPr lang="nl-NL" sz="2400" dirty="0" err="1">
                <a:highlight>
                  <a:srgbClr val="000000"/>
                </a:highlight>
              </a:rPr>
              <a:t>any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circumstances</a:t>
            </a:r>
            <a:r>
              <a:rPr lang="nl-NL" sz="2400" dirty="0">
                <a:highlight>
                  <a:srgbClr val="000000"/>
                </a:highlight>
              </a:rPr>
              <a:t> at </a:t>
            </a:r>
            <a:r>
              <a:rPr lang="nl-NL" sz="2400" dirty="0" err="1">
                <a:highlight>
                  <a:srgbClr val="000000"/>
                </a:highlight>
              </a:rPr>
              <a:t>that</a:t>
            </a:r>
            <a:r>
              <a:rPr lang="nl-NL" sz="2400" dirty="0">
                <a:highlight>
                  <a:srgbClr val="000000"/>
                </a:highlight>
              </a:rPr>
              <a:t> moment</a:t>
            </a:r>
          </a:p>
          <a:p>
            <a:pPr algn="ctr"/>
            <a:endParaRPr lang="nl-NL" sz="2400" dirty="0">
              <a:highlight>
                <a:srgbClr val="000000"/>
              </a:highlight>
            </a:endParaRPr>
          </a:p>
          <a:p>
            <a:pPr algn="ctr"/>
            <a:r>
              <a:rPr lang="nl-NL" sz="2400" dirty="0">
                <a:highlight>
                  <a:srgbClr val="000000"/>
                </a:highlight>
              </a:rPr>
              <a:t>@ Always </a:t>
            </a:r>
            <a:r>
              <a:rPr lang="nl-NL" sz="2400" dirty="0" err="1">
                <a:highlight>
                  <a:srgbClr val="000000"/>
                </a:highlight>
              </a:rPr>
              <a:t>try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to</a:t>
            </a:r>
            <a:r>
              <a:rPr lang="nl-NL" sz="2400" dirty="0">
                <a:highlight>
                  <a:srgbClr val="000000"/>
                </a:highlight>
              </a:rPr>
              <a:t> double </a:t>
            </a:r>
            <a:r>
              <a:rPr lang="nl-NL" sz="2400" dirty="0" err="1">
                <a:highlight>
                  <a:srgbClr val="000000"/>
                </a:highlight>
              </a:rPr>
              <a:t>the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parts</a:t>
            </a:r>
            <a:r>
              <a:rPr lang="nl-NL" sz="2400" dirty="0">
                <a:highlight>
                  <a:srgbClr val="000000"/>
                </a:highlight>
              </a:rPr>
              <a:t> ( min. 2 </a:t>
            </a:r>
            <a:r>
              <a:rPr lang="nl-NL" sz="2400" dirty="0" err="1">
                <a:highlight>
                  <a:srgbClr val="000000"/>
                </a:highlight>
              </a:rPr>
              <a:t>players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each</a:t>
            </a:r>
            <a:r>
              <a:rPr lang="nl-NL" sz="2400" dirty="0">
                <a:highlight>
                  <a:srgbClr val="000000"/>
                </a:highlight>
              </a:rPr>
              <a:t> part)</a:t>
            </a:r>
          </a:p>
          <a:p>
            <a:pPr algn="ctr"/>
            <a:endParaRPr lang="nl-NL" sz="2400" dirty="0">
              <a:highlight>
                <a:srgbClr val="000000"/>
              </a:highlight>
            </a:endParaRPr>
          </a:p>
          <a:p>
            <a:pPr algn="ctr"/>
            <a:r>
              <a:rPr lang="nl-NL" sz="2400" dirty="0">
                <a:highlight>
                  <a:srgbClr val="000000"/>
                </a:highlight>
              </a:rPr>
              <a:t>@ </a:t>
            </a:r>
            <a:r>
              <a:rPr lang="nl-NL" sz="2400" dirty="0" err="1">
                <a:highlight>
                  <a:srgbClr val="000000"/>
                </a:highlight>
              </a:rPr>
              <a:t>your</a:t>
            </a:r>
            <a:r>
              <a:rPr lang="nl-NL" sz="2400" dirty="0">
                <a:highlight>
                  <a:srgbClr val="000000"/>
                </a:highlight>
              </a:rPr>
              <a:t> </a:t>
            </a:r>
            <a:r>
              <a:rPr lang="nl-NL" sz="2400" dirty="0" err="1">
                <a:highlight>
                  <a:srgbClr val="000000"/>
                </a:highlight>
              </a:rPr>
              <a:t>instruments</a:t>
            </a:r>
            <a:r>
              <a:rPr lang="nl-NL" sz="2400" dirty="0">
                <a:highlight>
                  <a:srgbClr val="000000"/>
                </a:highlight>
              </a:rPr>
              <a:t> set-up in ensemble?</a:t>
            </a:r>
          </a:p>
          <a:p>
            <a:endParaRPr lang="nl-NL" dirty="0">
              <a:highlight>
                <a:srgbClr val="000000"/>
              </a:highlight>
            </a:endParaRPr>
          </a:p>
          <a:p>
            <a:endParaRPr lang="nl-NL" dirty="0">
              <a:highlight>
                <a:srgbClr val="000000"/>
              </a:highlight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2482956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900</TotalTime>
  <Words>617</Words>
  <Application>Microsoft Office PowerPoint</Application>
  <PresentationFormat>Breedbeeld</PresentationFormat>
  <Paragraphs>199</Paragraphs>
  <Slides>16</Slides>
  <Notes>1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Segment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Peter Vulperhorst</dc:creator>
  <cp:lastModifiedBy>Peter Vulperhorst</cp:lastModifiedBy>
  <cp:revision>8</cp:revision>
  <dcterms:created xsi:type="dcterms:W3CDTF">2022-07-16T20:13:49Z</dcterms:created>
  <dcterms:modified xsi:type="dcterms:W3CDTF">2022-09-14T13:33:46Z</dcterms:modified>
</cp:coreProperties>
</file>